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sldIdLst>
    <p:sldId id="256" r:id="rId2"/>
    <p:sldId id="267" r:id="rId3"/>
    <p:sldId id="258" r:id="rId4"/>
    <p:sldId id="259" r:id="rId5"/>
    <p:sldId id="260" r:id="rId6"/>
    <p:sldId id="271" r:id="rId7"/>
    <p:sldId id="276" r:id="rId8"/>
    <p:sldId id="279" r:id="rId9"/>
    <p:sldId id="261" r:id="rId10"/>
    <p:sldId id="269" r:id="rId11"/>
    <p:sldId id="270" r:id="rId12"/>
    <p:sldId id="268" r:id="rId13"/>
    <p:sldId id="263" r:id="rId14"/>
    <p:sldId id="264" r:id="rId15"/>
    <p:sldId id="273" r:id="rId16"/>
    <p:sldId id="274" r:id="rId17"/>
    <p:sldId id="272" r:id="rId18"/>
    <p:sldId id="266" r:id="rId19"/>
    <p:sldId id="278" r:id="rId20"/>
    <p:sldId id="262" r:id="rId21"/>
    <p:sldId id="281" r:id="rId22"/>
    <p:sldId id="275" r:id="rId23"/>
    <p:sldId id="277" r:id="rId24"/>
    <p:sldId id="282" r:id="rId25"/>
    <p:sldId id="283" r:id="rId26"/>
    <p:sldId id="284" r:id="rId27"/>
    <p:sldId id="286" r:id="rId28"/>
    <p:sldId id="285" r:id="rId29"/>
  </p:sldIdLst>
  <p:sldSz cx="9144000" cy="5143500" type="screen16x9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48" d="100"/>
          <a:sy n="148" d="100"/>
        </p:scale>
        <p:origin x="564" y="12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Rechthoek 7"/>
          <p:cNvSpPr/>
          <p:nvPr/>
        </p:nvSpPr>
        <p:spPr>
          <a:xfrm>
            <a:off x="521500" y="468000"/>
            <a:ext cx="8100000" cy="29052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846000" y="942026"/>
            <a:ext cx="7452000" cy="533400"/>
          </a:xfrm>
        </p:spPr>
        <p:txBody>
          <a:bodyPr>
            <a:noAutofit/>
          </a:bodyPr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845540" y="1427086"/>
            <a:ext cx="7452000" cy="533400"/>
          </a:xfrm>
        </p:spPr>
        <p:txBody>
          <a:bodyPr>
            <a:noAutofit/>
          </a:bodyPr>
          <a:lstStyle>
            <a:lvl1pPr marL="0" indent="0" algn="l">
              <a:lnSpc>
                <a:spcPts val="4200"/>
              </a:lnSpc>
              <a:buNone/>
              <a:defRPr sz="4000">
                <a:solidFill>
                  <a:schemeClr val="bg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Klikken om de ondertitelstijl van het model te bewerken</a:t>
            </a:r>
            <a:endParaRPr lang="nl-NL" dirty="0"/>
          </a:p>
        </p:txBody>
      </p:sp>
      <p:sp>
        <p:nvSpPr>
          <p:cNvPr id="11" name="Rechthoek 10"/>
          <p:cNvSpPr/>
          <p:nvPr/>
        </p:nvSpPr>
        <p:spPr>
          <a:xfrm>
            <a:off x="521500" y="3708000"/>
            <a:ext cx="8100000" cy="10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4" name="Tijdelijke aanduiding voor tekst 13"/>
          <p:cNvSpPr>
            <a:spLocks noGrp="1"/>
          </p:cNvSpPr>
          <p:nvPr>
            <p:ph type="body" sz="quarter" idx="10"/>
          </p:nvPr>
        </p:nvSpPr>
        <p:spPr>
          <a:xfrm>
            <a:off x="846000" y="2657578"/>
            <a:ext cx="5346157" cy="635000"/>
          </a:xfrm>
        </p:spPr>
        <p:txBody>
          <a:bodyPr>
            <a:noAutofit/>
          </a:bodyPr>
          <a:lstStyle>
            <a:lvl1pPr marL="0" indent="0" algn="l">
              <a:buNone/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pic>
        <p:nvPicPr>
          <p:cNvPr id="17" name="Afbeelding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000" y="4383446"/>
            <a:ext cx="2440350" cy="304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24795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fsluitende 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22000" y="788400"/>
            <a:ext cx="8100000" cy="53280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nl-NL" dirty="0"/>
              <a:t>Dank voor uw aandacht</a:t>
            </a:r>
          </a:p>
        </p:txBody>
      </p:sp>
      <p:sp>
        <p:nvSpPr>
          <p:cNvPr id="7" name="Rechthoek 6"/>
          <p:cNvSpPr/>
          <p:nvPr/>
        </p:nvSpPr>
        <p:spPr>
          <a:xfrm>
            <a:off x="0" y="4637505"/>
            <a:ext cx="9144000" cy="50599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grpSp>
        <p:nvGrpSpPr>
          <p:cNvPr id="59" name="Groep 58"/>
          <p:cNvGrpSpPr/>
          <p:nvPr/>
        </p:nvGrpSpPr>
        <p:grpSpPr>
          <a:xfrm>
            <a:off x="7488238" y="4356100"/>
            <a:ext cx="647700" cy="928688"/>
            <a:chOff x="7488238" y="4356100"/>
            <a:chExt cx="647700" cy="928688"/>
          </a:xfrm>
        </p:grpSpPr>
        <p:sp>
          <p:nvSpPr>
            <p:cNvPr id="33" name="AutoShape 31"/>
            <p:cNvSpPr>
              <a:spLocks noChangeAspect="1" noChangeArrowheads="1" noTextEdit="1"/>
            </p:cNvSpPr>
            <p:nvPr/>
          </p:nvSpPr>
          <p:spPr bwMode="auto">
            <a:xfrm>
              <a:off x="7488238" y="4356100"/>
              <a:ext cx="647700" cy="928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34" name="Rectangle 33"/>
            <p:cNvSpPr>
              <a:spLocks noChangeArrowheads="1"/>
            </p:cNvSpPr>
            <p:nvPr/>
          </p:nvSpPr>
          <p:spPr bwMode="auto">
            <a:xfrm>
              <a:off x="7488238" y="4356100"/>
              <a:ext cx="647700" cy="787400"/>
            </a:xfrm>
            <a:prstGeom prst="rect">
              <a:avLst/>
            </a:prstGeom>
            <a:solidFill>
              <a:srgbClr val="00AF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35" name="Freeform 34"/>
            <p:cNvSpPr>
              <a:spLocks noEditPoints="1"/>
            </p:cNvSpPr>
            <p:nvPr/>
          </p:nvSpPr>
          <p:spPr bwMode="auto">
            <a:xfrm>
              <a:off x="7608888" y="4745038"/>
              <a:ext cx="39688" cy="39688"/>
            </a:xfrm>
            <a:custGeom>
              <a:avLst/>
              <a:gdLst>
                <a:gd name="T0" fmla="*/ 58 w 62"/>
                <a:gd name="T1" fmla="*/ 2 h 62"/>
                <a:gd name="T2" fmla="*/ 57 w 62"/>
                <a:gd name="T3" fmla="*/ 6 h 62"/>
                <a:gd name="T4" fmla="*/ 7 w 62"/>
                <a:gd name="T5" fmla="*/ 4 h 62"/>
                <a:gd name="T6" fmla="*/ 3 w 62"/>
                <a:gd name="T7" fmla="*/ 0 h 62"/>
                <a:gd name="T8" fmla="*/ 0 w 62"/>
                <a:gd name="T9" fmla="*/ 0 h 62"/>
                <a:gd name="T10" fmla="*/ 0 w 62"/>
                <a:gd name="T11" fmla="*/ 31 h 62"/>
                <a:gd name="T12" fmla="*/ 32 w 62"/>
                <a:gd name="T13" fmla="*/ 62 h 62"/>
                <a:gd name="T14" fmla="*/ 61 w 62"/>
                <a:gd name="T15" fmla="*/ 28 h 62"/>
                <a:gd name="T16" fmla="*/ 62 w 62"/>
                <a:gd name="T17" fmla="*/ 2 h 62"/>
                <a:gd name="T18" fmla="*/ 58 w 62"/>
                <a:gd name="T19" fmla="*/ 2 h 62"/>
                <a:gd name="T20" fmla="*/ 52 w 62"/>
                <a:gd name="T21" fmla="*/ 32 h 62"/>
                <a:gd name="T22" fmla="*/ 32 w 62"/>
                <a:gd name="T23" fmla="*/ 49 h 62"/>
                <a:gd name="T24" fmla="*/ 7 w 62"/>
                <a:gd name="T25" fmla="*/ 29 h 62"/>
                <a:gd name="T26" fmla="*/ 7 w 62"/>
                <a:gd name="T27" fmla="*/ 17 h 62"/>
                <a:gd name="T28" fmla="*/ 53 w 62"/>
                <a:gd name="T29" fmla="*/ 19 h 62"/>
                <a:gd name="T30" fmla="*/ 52 w 62"/>
                <a:gd name="T31" fmla="*/ 3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2" h="62">
                  <a:moveTo>
                    <a:pt x="58" y="2"/>
                  </a:moveTo>
                  <a:cubicBezTo>
                    <a:pt x="57" y="6"/>
                    <a:pt x="57" y="6"/>
                    <a:pt x="57" y="6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0" y="45"/>
                    <a:pt x="13" y="62"/>
                    <a:pt x="32" y="62"/>
                  </a:cubicBezTo>
                  <a:cubicBezTo>
                    <a:pt x="51" y="61"/>
                    <a:pt x="59" y="44"/>
                    <a:pt x="61" y="28"/>
                  </a:cubicBezTo>
                  <a:cubicBezTo>
                    <a:pt x="62" y="2"/>
                    <a:pt x="62" y="2"/>
                    <a:pt x="62" y="2"/>
                  </a:cubicBezTo>
                  <a:lnTo>
                    <a:pt x="58" y="2"/>
                  </a:lnTo>
                  <a:close/>
                  <a:moveTo>
                    <a:pt x="52" y="32"/>
                  </a:moveTo>
                  <a:cubicBezTo>
                    <a:pt x="51" y="39"/>
                    <a:pt x="43" y="48"/>
                    <a:pt x="32" y="49"/>
                  </a:cubicBezTo>
                  <a:cubicBezTo>
                    <a:pt x="18" y="49"/>
                    <a:pt x="8" y="38"/>
                    <a:pt x="7" y="29"/>
                  </a:cubicBezTo>
                  <a:cubicBezTo>
                    <a:pt x="7" y="20"/>
                    <a:pt x="7" y="17"/>
                    <a:pt x="7" y="17"/>
                  </a:cubicBezTo>
                  <a:cubicBezTo>
                    <a:pt x="53" y="19"/>
                    <a:pt x="53" y="19"/>
                    <a:pt x="53" y="19"/>
                  </a:cubicBezTo>
                  <a:cubicBezTo>
                    <a:pt x="53" y="24"/>
                    <a:pt x="54" y="27"/>
                    <a:pt x="52" y="3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36" name="Freeform 35"/>
            <p:cNvSpPr>
              <a:spLocks/>
            </p:cNvSpPr>
            <p:nvPr/>
          </p:nvSpPr>
          <p:spPr bwMode="auto">
            <a:xfrm>
              <a:off x="7621588" y="4824413"/>
              <a:ext cx="41275" cy="26988"/>
            </a:xfrm>
            <a:custGeom>
              <a:avLst/>
              <a:gdLst>
                <a:gd name="T0" fmla="*/ 0 w 26"/>
                <a:gd name="T1" fmla="*/ 9 h 17"/>
                <a:gd name="T2" fmla="*/ 4 w 26"/>
                <a:gd name="T3" fmla="*/ 17 h 17"/>
                <a:gd name="T4" fmla="*/ 5 w 26"/>
                <a:gd name="T5" fmla="*/ 16 h 17"/>
                <a:gd name="T6" fmla="*/ 4 w 26"/>
                <a:gd name="T7" fmla="*/ 14 h 17"/>
                <a:gd name="T8" fmla="*/ 23 w 26"/>
                <a:gd name="T9" fmla="*/ 6 h 17"/>
                <a:gd name="T10" fmla="*/ 24 w 26"/>
                <a:gd name="T11" fmla="*/ 7 h 17"/>
                <a:gd name="T12" fmla="*/ 26 w 26"/>
                <a:gd name="T13" fmla="*/ 6 h 17"/>
                <a:gd name="T14" fmla="*/ 22 w 26"/>
                <a:gd name="T15" fmla="*/ 0 h 17"/>
                <a:gd name="T16" fmla="*/ 21 w 26"/>
                <a:gd name="T17" fmla="*/ 0 h 17"/>
                <a:gd name="T18" fmla="*/ 21 w 26"/>
                <a:gd name="T19" fmla="*/ 2 h 17"/>
                <a:gd name="T20" fmla="*/ 3 w 26"/>
                <a:gd name="T21" fmla="*/ 10 h 17"/>
                <a:gd name="T22" fmla="*/ 1 w 26"/>
                <a:gd name="T23" fmla="*/ 9 h 17"/>
                <a:gd name="T24" fmla="*/ 0 w 26"/>
                <a:gd name="T25" fmla="*/ 9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6" h="17">
                  <a:moveTo>
                    <a:pt x="0" y="9"/>
                  </a:moveTo>
                  <a:lnTo>
                    <a:pt x="4" y="17"/>
                  </a:lnTo>
                  <a:lnTo>
                    <a:pt x="5" y="16"/>
                  </a:lnTo>
                  <a:lnTo>
                    <a:pt x="4" y="14"/>
                  </a:lnTo>
                  <a:lnTo>
                    <a:pt x="23" y="6"/>
                  </a:lnTo>
                  <a:lnTo>
                    <a:pt x="24" y="7"/>
                  </a:lnTo>
                  <a:lnTo>
                    <a:pt x="26" y="6"/>
                  </a:lnTo>
                  <a:lnTo>
                    <a:pt x="22" y="0"/>
                  </a:lnTo>
                  <a:lnTo>
                    <a:pt x="21" y="0"/>
                  </a:lnTo>
                  <a:lnTo>
                    <a:pt x="21" y="2"/>
                  </a:lnTo>
                  <a:lnTo>
                    <a:pt x="3" y="10"/>
                  </a:lnTo>
                  <a:lnTo>
                    <a:pt x="1" y="9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37" name="Freeform 36"/>
            <p:cNvSpPr>
              <a:spLocks/>
            </p:cNvSpPr>
            <p:nvPr/>
          </p:nvSpPr>
          <p:spPr bwMode="auto">
            <a:xfrm>
              <a:off x="7612063" y="4787900"/>
              <a:ext cx="42863" cy="41275"/>
            </a:xfrm>
            <a:custGeom>
              <a:avLst/>
              <a:gdLst>
                <a:gd name="T0" fmla="*/ 31 w 67"/>
                <a:gd name="T1" fmla="*/ 60 h 65"/>
                <a:gd name="T2" fmla="*/ 31 w 67"/>
                <a:gd name="T3" fmla="*/ 62 h 65"/>
                <a:gd name="T4" fmla="*/ 17 w 67"/>
                <a:gd name="T5" fmla="*/ 65 h 65"/>
                <a:gd name="T6" fmla="*/ 5 w 67"/>
                <a:gd name="T7" fmla="*/ 45 h 65"/>
                <a:gd name="T8" fmla="*/ 26 w 67"/>
                <a:gd name="T9" fmla="*/ 7 h 65"/>
                <a:gd name="T10" fmla="*/ 65 w 67"/>
                <a:gd name="T11" fmla="*/ 32 h 65"/>
                <a:gd name="T12" fmla="*/ 67 w 67"/>
                <a:gd name="T13" fmla="*/ 47 h 65"/>
                <a:gd name="T14" fmla="*/ 55 w 67"/>
                <a:gd name="T15" fmla="*/ 50 h 65"/>
                <a:gd name="T16" fmla="*/ 54 w 67"/>
                <a:gd name="T17" fmla="*/ 48 h 65"/>
                <a:gd name="T18" fmla="*/ 58 w 67"/>
                <a:gd name="T19" fmla="*/ 31 h 65"/>
                <a:gd name="T20" fmla="*/ 36 w 67"/>
                <a:gd name="T21" fmla="*/ 19 h 65"/>
                <a:gd name="T22" fmla="*/ 43 w 67"/>
                <a:gd name="T23" fmla="*/ 48 h 65"/>
                <a:gd name="T24" fmla="*/ 48 w 67"/>
                <a:gd name="T25" fmla="*/ 50 h 65"/>
                <a:gd name="T26" fmla="*/ 48 w 67"/>
                <a:gd name="T27" fmla="*/ 52 h 65"/>
                <a:gd name="T28" fmla="*/ 35 w 67"/>
                <a:gd name="T29" fmla="*/ 56 h 65"/>
                <a:gd name="T30" fmla="*/ 34 w 67"/>
                <a:gd name="T31" fmla="*/ 53 h 65"/>
                <a:gd name="T32" fmla="*/ 36 w 67"/>
                <a:gd name="T33" fmla="*/ 50 h 65"/>
                <a:gd name="T34" fmla="*/ 28 w 67"/>
                <a:gd name="T35" fmla="*/ 22 h 65"/>
                <a:gd name="T36" fmla="*/ 11 w 67"/>
                <a:gd name="T37" fmla="*/ 44 h 65"/>
                <a:gd name="T38" fmla="*/ 31 w 67"/>
                <a:gd name="T39" fmla="*/ 60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7" h="65">
                  <a:moveTo>
                    <a:pt x="31" y="60"/>
                  </a:moveTo>
                  <a:cubicBezTo>
                    <a:pt x="31" y="62"/>
                    <a:pt x="31" y="62"/>
                    <a:pt x="31" y="62"/>
                  </a:cubicBezTo>
                  <a:cubicBezTo>
                    <a:pt x="17" y="65"/>
                    <a:pt x="17" y="65"/>
                    <a:pt x="17" y="65"/>
                  </a:cubicBezTo>
                  <a:cubicBezTo>
                    <a:pt x="10" y="60"/>
                    <a:pt x="6" y="54"/>
                    <a:pt x="5" y="45"/>
                  </a:cubicBezTo>
                  <a:cubicBezTo>
                    <a:pt x="0" y="29"/>
                    <a:pt x="5" y="13"/>
                    <a:pt x="26" y="7"/>
                  </a:cubicBezTo>
                  <a:cubicBezTo>
                    <a:pt x="51" y="0"/>
                    <a:pt x="60" y="14"/>
                    <a:pt x="65" y="32"/>
                  </a:cubicBezTo>
                  <a:cubicBezTo>
                    <a:pt x="66" y="37"/>
                    <a:pt x="66" y="41"/>
                    <a:pt x="67" y="47"/>
                  </a:cubicBezTo>
                  <a:cubicBezTo>
                    <a:pt x="55" y="50"/>
                    <a:pt x="55" y="50"/>
                    <a:pt x="55" y="50"/>
                  </a:cubicBezTo>
                  <a:cubicBezTo>
                    <a:pt x="54" y="48"/>
                    <a:pt x="54" y="48"/>
                    <a:pt x="54" y="48"/>
                  </a:cubicBezTo>
                  <a:cubicBezTo>
                    <a:pt x="58" y="44"/>
                    <a:pt x="60" y="37"/>
                    <a:pt x="58" y="31"/>
                  </a:cubicBezTo>
                  <a:cubicBezTo>
                    <a:pt x="56" y="21"/>
                    <a:pt x="45" y="16"/>
                    <a:pt x="36" y="19"/>
                  </a:cubicBezTo>
                  <a:cubicBezTo>
                    <a:pt x="43" y="48"/>
                    <a:pt x="43" y="48"/>
                    <a:pt x="43" y="48"/>
                  </a:cubicBezTo>
                  <a:cubicBezTo>
                    <a:pt x="48" y="50"/>
                    <a:pt x="48" y="50"/>
                    <a:pt x="48" y="50"/>
                  </a:cubicBezTo>
                  <a:cubicBezTo>
                    <a:pt x="48" y="52"/>
                    <a:pt x="48" y="52"/>
                    <a:pt x="48" y="52"/>
                  </a:cubicBezTo>
                  <a:cubicBezTo>
                    <a:pt x="35" y="56"/>
                    <a:pt x="35" y="56"/>
                    <a:pt x="35" y="56"/>
                  </a:cubicBezTo>
                  <a:cubicBezTo>
                    <a:pt x="34" y="53"/>
                    <a:pt x="34" y="53"/>
                    <a:pt x="34" y="53"/>
                  </a:cubicBezTo>
                  <a:cubicBezTo>
                    <a:pt x="36" y="50"/>
                    <a:pt x="36" y="50"/>
                    <a:pt x="36" y="50"/>
                  </a:cubicBezTo>
                  <a:cubicBezTo>
                    <a:pt x="28" y="22"/>
                    <a:pt x="28" y="22"/>
                    <a:pt x="28" y="22"/>
                  </a:cubicBezTo>
                  <a:cubicBezTo>
                    <a:pt x="17" y="22"/>
                    <a:pt x="9" y="33"/>
                    <a:pt x="11" y="44"/>
                  </a:cubicBezTo>
                  <a:cubicBezTo>
                    <a:pt x="13" y="51"/>
                    <a:pt x="21" y="59"/>
                    <a:pt x="31" y="6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38" name="Freeform 37"/>
            <p:cNvSpPr>
              <a:spLocks/>
            </p:cNvSpPr>
            <p:nvPr/>
          </p:nvSpPr>
          <p:spPr bwMode="auto">
            <a:xfrm>
              <a:off x="7624763" y="4732338"/>
              <a:ext cx="9525" cy="9525"/>
            </a:xfrm>
            <a:custGeom>
              <a:avLst/>
              <a:gdLst>
                <a:gd name="T0" fmla="*/ 1 w 17"/>
                <a:gd name="T1" fmla="*/ 11 h 16"/>
                <a:gd name="T2" fmla="*/ 5 w 17"/>
                <a:gd name="T3" fmla="*/ 1 h 16"/>
                <a:gd name="T4" fmla="*/ 15 w 17"/>
                <a:gd name="T5" fmla="*/ 4 h 16"/>
                <a:gd name="T6" fmla="*/ 11 w 17"/>
                <a:gd name="T7" fmla="*/ 14 h 16"/>
                <a:gd name="T8" fmla="*/ 1 w 17"/>
                <a:gd name="T9" fmla="*/ 11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6">
                  <a:moveTo>
                    <a:pt x="1" y="11"/>
                  </a:moveTo>
                  <a:cubicBezTo>
                    <a:pt x="0" y="7"/>
                    <a:pt x="1" y="3"/>
                    <a:pt x="5" y="1"/>
                  </a:cubicBezTo>
                  <a:cubicBezTo>
                    <a:pt x="9" y="0"/>
                    <a:pt x="13" y="1"/>
                    <a:pt x="15" y="4"/>
                  </a:cubicBezTo>
                  <a:cubicBezTo>
                    <a:pt x="17" y="7"/>
                    <a:pt x="15" y="12"/>
                    <a:pt x="11" y="14"/>
                  </a:cubicBezTo>
                  <a:cubicBezTo>
                    <a:pt x="7" y="16"/>
                    <a:pt x="3" y="14"/>
                    <a:pt x="1" y="11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39" name="Freeform 38"/>
            <p:cNvSpPr>
              <a:spLocks/>
            </p:cNvSpPr>
            <p:nvPr/>
          </p:nvSpPr>
          <p:spPr bwMode="auto">
            <a:xfrm>
              <a:off x="7650163" y="4846638"/>
              <a:ext cx="9525" cy="9525"/>
            </a:xfrm>
            <a:custGeom>
              <a:avLst/>
              <a:gdLst>
                <a:gd name="T0" fmla="*/ 1 w 15"/>
                <a:gd name="T1" fmla="*/ 11 h 16"/>
                <a:gd name="T2" fmla="*/ 3 w 15"/>
                <a:gd name="T3" fmla="*/ 2 h 16"/>
                <a:gd name="T4" fmla="*/ 14 w 15"/>
                <a:gd name="T5" fmla="*/ 6 h 16"/>
                <a:gd name="T6" fmla="*/ 10 w 15"/>
                <a:gd name="T7" fmla="*/ 15 h 16"/>
                <a:gd name="T8" fmla="*/ 1 w 15"/>
                <a:gd name="T9" fmla="*/ 11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6">
                  <a:moveTo>
                    <a:pt x="1" y="11"/>
                  </a:moveTo>
                  <a:cubicBezTo>
                    <a:pt x="0" y="8"/>
                    <a:pt x="1" y="3"/>
                    <a:pt x="3" y="2"/>
                  </a:cubicBezTo>
                  <a:cubicBezTo>
                    <a:pt x="6" y="0"/>
                    <a:pt x="11" y="2"/>
                    <a:pt x="14" y="6"/>
                  </a:cubicBezTo>
                  <a:cubicBezTo>
                    <a:pt x="15" y="9"/>
                    <a:pt x="14" y="13"/>
                    <a:pt x="10" y="15"/>
                  </a:cubicBezTo>
                  <a:cubicBezTo>
                    <a:pt x="7" y="16"/>
                    <a:pt x="3" y="15"/>
                    <a:pt x="1" y="11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40" name="Freeform 39"/>
            <p:cNvSpPr>
              <a:spLocks/>
            </p:cNvSpPr>
            <p:nvPr/>
          </p:nvSpPr>
          <p:spPr bwMode="auto">
            <a:xfrm>
              <a:off x="7870826" y="4930775"/>
              <a:ext cx="11113" cy="11113"/>
            </a:xfrm>
            <a:custGeom>
              <a:avLst/>
              <a:gdLst>
                <a:gd name="T0" fmla="*/ 2 w 16"/>
                <a:gd name="T1" fmla="*/ 11 h 16"/>
                <a:gd name="T2" fmla="*/ 6 w 16"/>
                <a:gd name="T3" fmla="*/ 1 h 16"/>
                <a:gd name="T4" fmla="*/ 15 w 16"/>
                <a:gd name="T5" fmla="*/ 5 h 16"/>
                <a:gd name="T6" fmla="*/ 11 w 16"/>
                <a:gd name="T7" fmla="*/ 14 h 16"/>
                <a:gd name="T8" fmla="*/ 2 w 16"/>
                <a:gd name="T9" fmla="*/ 11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6">
                  <a:moveTo>
                    <a:pt x="2" y="11"/>
                  </a:moveTo>
                  <a:cubicBezTo>
                    <a:pt x="0" y="7"/>
                    <a:pt x="2" y="3"/>
                    <a:pt x="6" y="1"/>
                  </a:cubicBezTo>
                  <a:cubicBezTo>
                    <a:pt x="9" y="0"/>
                    <a:pt x="13" y="1"/>
                    <a:pt x="15" y="5"/>
                  </a:cubicBezTo>
                  <a:cubicBezTo>
                    <a:pt x="16" y="8"/>
                    <a:pt x="15" y="12"/>
                    <a:pt x="11" y="14"/>
                  </a:cubicBezTo>
                  <a:cubicBezTo>
                    <a:pt x="8" y="16"/>
                    <a:pt x="4" y="14"/>
                    <a:pt x="2" y="11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41" name="Freeform 40"/>
            <p:cNvSpPr>
              <a:spLocks/>
            </p:cNvSpPr>
            <p:nvPr/>
          </p:nvSpPr>
          <p:spPr bwMode="auto">
            <a:xfrm>
              <a:off x="7627938" y="4665663"/>
              <a:ext cx="39688" cy="28575"/>
            </a:xfrm>
            <a:custGeom>
              <a:avLst/>
              <a:gdLst>
                <a:gd name="T0" fmla="*/ 4 w 25"/>
                <a:gd name="T1" fmla="*/ 0 h 18"/>
                <a:gd name="T2" fmla="*/ 0 w 25"/>
                <a:gd name="T3" fmla="*/ 8 h 18"/>
                <a:gd name="T4" fmla="*/ 1 w 25"/>
                <a:gd name="T5" fmla="*/ 9 h 18"/>
                <a:gd name="T6" fmla="*/ 3 w 25"/>
                <a:gd name="T7" fmla="*/ 7 h 18"/>
                <a:gd name="T8" fmla="*/ 20 w 25"/>
                <a:gd name="T9" fmla="*/ 16 h 18"/>
                <a:gd name="T10" fmla="*/ 20 w 25"/>
                <a:gd name="T11" fmla="*/ 18 h 18"/>
                <a:gd name="T12" fmla="*/ 22 w 25"/>
                <a:gd name="T13" fmla="*/ 18 h 18"/>
                <a:gd name="T14" fmla="*/ 25 w 25"/>
                <a:gd name="T15" fmla="*/ 12 h 18"/>
                <a:gd name="T16" fmla="*/ 24 w 25"/>
                <a:gd name="T17" fmla="*/ 11 h 18"/>
                <a:gd name="T18" fmla="*/ 22 w 25"/>
                <a:gd name="T19" fmla="*/ 12 h 18"/>
                <a:gd name="T20" fmla="*/ 5 w 25"/>
                <a:gd name="T21" fmla="*/ 3 h 18"/>
                <a:gd name="T22" fmla="*/ 5 w 25"/>
                <a:gd name="T23" fmla="*/ 1 h 18"/>
                <a:gd name="T24" fmla="*/ 4 w 25"/>
                <a:gd name="T25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5" h="18">
                  <a:moveTo>
                    <a:pt x="4" y="0"/>
                  </a:moveTo>
                  <a:lnTo>
                    <a:pt x="0" y="8"/>
                  </a:lnTo>
                  <a:lnTo>
                    <a:pt x="1" y="9"/>
                  </a:lnTo>
                  <a:lnTo>
                    <a:pt x="3" y="7"/>
                  </a:lnTo>
                  <a:lnTo>
                    <a:pt x="20" y="16"/>
                  </a:lnTo>
                  <a:lnTo>
                    <a:pt x="20" y="18"/>
                  </a:lnTo>
                  <a:lnTo>
                    <a:pt x="22" y="18"/>
                  </a:lnTo>
                  <a:lnTo>
                    <a:pt x="25" y="12"/>
                  </a:lnTo>
                  <a:lnTo>
                    <a:pt x="24" y="11"/>
                  </a:lnTo>
                  <a:lnTo>
                    <a:pt x="22" y="12"/>
                  </a:lnTo>
                  <a:lnTo>
                    <a:pt x="5" y="3"/>
                  </a:lnTo>
                  <a:lnTo>
                    <a:pt x="5" y="1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42" name="Freeform 41"/>
            <p:cNvSpPr>
              <a:spLocks/>
            </p:cNvSpPr>
            <p:nvPr/>
          </p:nvSpPr>
          <p:spPr bwMode="auto">
            <a:xfrm>
              <a:off x="7613651" y="4684713"/>
              <a:ext cx="46038" cy="44450"/>
            </a:xfrm>
            <a:custGeom>
              <a:avLst/>
              <a:gdLst>
                <a:gd name="T0" fmla="*/ 24 w 29"/>
                <a:gd name="T1" fmla="*/ 23 h 28"/>
                <a:gd name="T2" fmla="*/ 23 w 29"/>
                <a:gd name="T3" fmla="*/ 22 h 28"/>
                <a:gd name="T4" fmla="*/ 22 w 29"/>
                <a:gd name="T5" fmla="*/ 23 h 28"/>
                <a:gd name="T6" fmla="*/ 9 w 29"/>
                <a:gd name="T7" fmla="*/ 20 h 28"/>
                <a:gd name="T8" fmla="*/ 27 w 29"/>
                <a:gd name="T9" fmla="*/ 13 h 28"/>
                <a:gd name="T10" fmla="*/ 29 w 29"/>
                <a:gd name="T11" fmla="*/ 9 h 28"/>
                <a:gd name="T12" fmla="*/ 28 w 29"/>
                <a:gd name="T13" fmla="*/ 8 h 28"/>
                <a:gd name="T14" fmla="*/ 27 w 29"/>
                <a:gd name="T15" fmla="*/ 9 h 28"/>
                <a:gd name="T16" fmla="*/ 9 w 29"/>
                <a:gd name="T17" fmla="*/ 2 h 28"/>
                <a:gd name="T18" fmla="*/ 9 w 29"/>
                <a:gd name="T19" fmla="*/ 0 h 28"/>
                <a:gd name="T20" fmla="*/ 7 w 29"/>
                <a:gd name="T21" fmla="*/ 0 h 28"/>
                <a:gd name="T22" fmla="*/ 5 w 29"/>
                <a:gd name="T23" fmla="*/ 6 h 28"/>
                <a:gd name="T24" fmla="*/ 7 w 29"/>
                <a:gd name="T25" fmla="*/ 6 h 28"/>
                <a:gd name="T26" fmla="*/ 8 w 29"/>
                <a:gd name="T27" fmla="*/ 6 h 28"/>
                <a:gd name="T28" fmla="*/ 21 w 29"/>
                <a:gd name="T29" fmla="*/ 11 h 28"/>
                <a:gd name="T30" fmla="*/ 1 w 29"/>
                <a:gd name="T31" fmla="*/ 18 h 28"/>
                <a:gd name="T32" fmla="*/ 0 w 29"/>
                <a:gd name="T33" fmla="*/ 22 h 28"/>
                <a:gd name="T34" fmla="*/ 21 w 29"/>
                <a:gd name="T35" fmla="*/ 26 h 28"/>
                <a:gd name="T36" fmla="*/ 22 w 29"/>
                <a:gd name="T37" fmla="*/ 27 h 28"/>
                <a:gd name="T38" fmla="*/ 23 w 29"/>
                <a:gd name="T39" fmla="*/ 28 h 28"/>
                <a:gd name="T40" fmla="*/ 24 w 29"/>
                <a:gd name="T41" fmla="*/ 23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9" h="28">
                  <a:moveTo>
                    <a:pt x="24" y="23"/>
                  </a:moveTo>
                  <a:lnTo>
                    <a:pt x="23" y="22"/>
                  </a:lnTo>
                  <a:lnTo>
                    <a:pt x="22" y="23"/>
                  </a:lnTo>
                  <a:lnTo>
                    <a:pt x="9" y="20"/>
                  </a:lnTo>
                  <a:lnTo>
                    <a:pt x="27" y="13"/>
                  </a:lnTo>
                  <a:lnTo>
                    <a:pt x="29" y="9"/>
                  </a:lnTo>
                  <a:lnTo>
                    <a:pt x="28" y="8"/>
                  </a:lnTo>
                  <a:lnTo>
                    <a:pt x="27" y="9"/>
                  </a:lnTo>
                  <a:lnTo>
                    <a:pt x="9" y="2"/>
                  </a:lnTo>
                  <a:lnTo>
                    <a:pt x="9" y="0"/>
                  </a:lnTo>
                  <a:lnTo>
                    <a:pt x="7" y="0"/>
                  </a:lnTo>
                  <a:lnTo>
                    <a:pt x="5" y="6"/>
                  </a:lnTo>
                  <a:lnTo>
                    <a:pt x="7" y="6"/>
                  </a:lnTo>
                  <a:lnTo>
                    <a:pt x="8" y="6"/>
                  </a:lnTo>
                  <a:lnTo>
                    <a:pt x="21" y="11"/>
                  </a:lnTo>
                  <a:lnTo>
                    <a:pt x="1" y="18"/>
                  </a:lnTo>
                  <a:lnTo>
                    <a:pt x="0" y="22"/>
                  </a:lnTo>
                  <a:lnTo>
                    <a:pt x="21" y="26"/>
                  </a:lnTo>
                  <a:lnTo>
                    <a:pt x="22" y="27"/>
                  </a:lnTo>
                  <a:lnTo>
                    <a:pt x="23" y="28"/>
                  </a:lnTo>
                  <a:lnTo>
                    <a:pt x="24" y="2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43" name="Freeform 42"/>
            <p:cNvSpPr>
              <a:spLocks noEditPoints="1"/>
            </p:cNvSpPr>
            <p:nvPr/>
          </p:nvSpPr>
          <p:spPr bwMode="auto">
            <a:xfrm>
              <a:off x="7677151" y="4889500"/>
              <a:ext cx="39688" cy="39688"/>
            </a:xfrm>
            <a:custGeom>
              <a:avLst/>
              <a:gdLst>
                <a:gd name="T0" fmla="*/ 63 w 63"/>
                <a:gd name="T1" fmla="*/ 30 h 63"/>
                <a:gd name="T2" fmla="*/ 63 w 63"/>
                <a:gd name="T3" fmla="*/ 30 h 63"/>
                <a:gd name="T4" fmla="*/ 56 w 63"/>
                <a:gd name="T5" fmla="*/ 9 h 63"/>
                <a:gd name="T6" fmla="*/ 55 w 63"/>
                <a:gd name="T7" fmla="*/ 8 h 63"/>
                <a:gd name="T8" fmla="*/ 55 w 63"/>
                <a:gd name="T9" fmla="*/ 7 h 63"/>
                <a:gd name="T10" fmla="*/ 55 w 63"/>
                <a:gd name="T11" fmla="*/ 7 h 63"/>
                <a:gd name="T12" fmla="*/ 54 w 63"/>
                <a:gd name="T13" fmla="*/ 7 h 63"/>
                <a:gd name="T14" fmla="*/ 54 w 63"/>
                <a:gd name="T15" fmla="*/ 6 h 63"/>
                <a:gd name="T16" fmla="*/ 32 w 63"/>
                <a:gd name="T17" fmla="*/ 0 h 63"/>
                <a:gd name="T18" fmla="*/ 9 w 63"/>
                <a:gd name="T19" fmla="*/ 14 h 63"/>
                <a:gd name="T20" fmla="*/ 11 w 63"/>
                <a:gd name="T21" fmla="*/ 53 h 63"/>
                <a:gd name="T22" fmla="*/ 11 w 63"/>
                <a:gd name="T23" fmla="*/ 53 h 63"/>
                <a:gd name="T24" fmla="*/ 11 w 63"/>
                <a:gd name="T25" fmla="*/ 53 h 63"/>
                <a:gd name="T26" fmla="*/ 11 w 63"/>
                <a:gd name="T27" fmla="*/ 53 h 63"/>
                <a:gd name="T28" fmla="*/ 11 w 63"/>
                <a:gd name="T29" fmla="*/ 53 h 63"/>
                <a:gd name="T30" fmla="*/ 51 w 63"/>
                <a:gd name="T31" fmla="*/ 53 h 63"/>
                <a:gd name="T32" fmla="*/ 63 w 63"/>
                <a:gd name="T33" fmla="*/ 30 h 63"/>
                <a:gd name="T34" fmla="*/ 43 w 63"/>
                <a:gd name="T35" fmla="*/ 41 h 63"/>
                <a:gd name="T36" fmla="*/ 26 w 63"/>
                <a:gd name="T37" fmla="*/ 50 h 63"/>
                <a:gd name="T38" fmla="*/ 17 w 63"/>
                <a:gd name="T39" fmla="*/ 47 h 63"/>
                <a:gd name="T40" fmla="*/ 16 w 63"/>
                <a:gd name="T41" fmla="*/ 46 h 63"/>
                <a:gd name="T42" fmla="*/ 13 w 63"/>
                <a:gd name="T43" fmla="*/ 38 h 63"/>
                <a:gd name="T44" fmla="*/ 22 w 63"/>
                <a:gd name="T45" fmla="*/ 19 h 63"/>
                <a:gd name="T46" fmla="*/ 48 w 63"/>
                <a:gd name="T47" fmla="*/ 12 h 63"/>
                <a:gd name="T48" fmla="*/ 50 w 63"/>
                <a:gd name="T49" fmla="*/ 12 h 63"/>
                <a:gd name="T50" fmla="*/ 43 w 63"/>
                <a:gd name="T51" fmla="*/ 41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63" h="63">
                  <a:moveTo>
                    <a:pt x="63" y="30"/>
                  </a:moveTo>
                  <a:cubicBezTo>
                    <a:pt x="63" y="30"/>
                    <a:pt x="63" y="30"/>
                    <a:pt x="63" y="30"/>
                  </a:cubicBezTo>
                  <a:cubicBezTo>
                    <a:pt x="63" y="21"/>
                    <a:pt x="62" y="14"/>
                    <a:pt x="56" y="9"/>
                  </a:cubicBezTo>
                  <a:cubicBezTo>
                    <a:pt x="55" y="8"/>
                    <a:pt x="55" y="8"/>
                    <a:pt x="55" y="8"/>
                  </a:cubicBezTo>
                  <a:cubicBezTo>
                    <a:pt x="55" y="7"/>
                    <a:pt x="55" y="7"/>
                    <a:pt x="55" y="7"/>
                  </a:cubicBezTo>
                  <a:cubicBezTo>
                    <a:pt x="55" y="7"/>
                    <a:pt x="55" y="7"/>
                    <a:pt x="55" y="7"/>
                  </a:cubicBezTo>
                  <a:cubicBezTo>
                    <a:pt x="54" y="7"/>
                    <a:pt x="54" y="7"/>
                    <a:pt x="54" y="7"/>
                  </a:cubicBezTo>
                  <a:cubicBezTo>
                    <a:pt x="54" y="6"/>
                    <a:pt x="54" y="6"/>
                    <a:pt x="54" y="6"/>
                  </a:cubicBezTo>
                  <a:cubicBezTo>
                    <a:pt x="48" y="1"/>
                    <a:pt x="40" y="0"/>
                    <a:pt x="32" y="0"/>
                  </a:cubicBezTo>
                  <a:cubicBezTo>
                    <a:pt x="23" y="1"/>
                    <a:pt x="15" y="6"/>
                    <a:pt x="9" y="14"/>
                  </a:cubicBezTo>
                  <a:cubicBezTo>
                    <a:pt x="0" y="26"/>
                    <a:pt x="0" y="41"/>
                    <a:pt x="11" y="53"/>
                  </a:cubicBezTo>
                  <a:cubicBezTo>
                    <a:pt x="11" y="53"/>
                    <a:pt x="11" y="53"/>
                    <a:pt x="11" y="53"/>
                  </a:cubicBezTo>
                  <a:cubicBezTo>
                    <a:pt x="11" y="53"/>
                    <a:pt x="11" y="53"/>
                    <a:pt x="11" y="53"/>
                  </a:cubicBezTo>
                  <a:cubicBezTo>
                    <a:pt x="11" y="53"/>
                    <a:pt x="11" y="53"/>
                    <a:pt x="11" y="53"/>
                  </a:cubicBezTo>
                  <a:cubicBezTo>
                    <a:pt x="11" y="53"/>
                    <a:pt x="11" y="53"/>
                    <a:pt x="11" y="53"/>
                  </a:cubicBezTo>
                  <a:cubicBezTo>
                    <a:pt x="24" y="63"/>
                    <a:pt x="39" y="62"/>
                    <a:pt x="51" y="53"/>
                  </a:cubicBezTo>
                  <a:cubicBezTo>
                    <a:pt x="58" y="47"/>
                    <a:pt x="62" y="38"/>
                    <a:pt x="63" y="30"/>
                  </a:cubicBezTo>
                  <a:moveTo>
                    <a:pt x="43" y="41"/>
                  </a:moveTo>
                  <a:cubicBezTo>
                    <a:pt x="42" y="43"/>
                    <a:pt x="34" y="50"/>
                    <a:pt x="26" y="50"/>
                  </a:cubicBezTo>
                  <a:cubicBezTo>
                    <a:pt x="23" y="50"/>
                    <a:pt x="20" y="49"/>
                    <a:pt x="17" y="47"/>
                  </a:cubicBezTo>
                  <a:cubicBezTo>
                    <a:pt x="16" y="46"/>
                    <a:pt x="16" y="46"/>
                    <a:pt x="16" y="46"/>
                  </a:cubicBezTo>
                  <a:cubicBezTo>
                    <a:pt x="14" y="44"/>
                    <a:pt x="13" y="41"/>
                    <a:pt x="13" y="38"/>
                  </a:cubicBezTo>
                  <a:cubicBezTo>
                    <a:pt x="12" y="32"/>
                    <a:pt x="18" y="23"/>
                    <a:pt x="22" y="19"/>
                  </a:cubicBezTo>
                  <a:cubicBezTo>
                    <a:pt x="26" y="16"/>
                    <a:pt x="38" y="3"/>
                    <a:pt x="48" y="12"/>
                  </a:cubicBezTo>
                  <a:cubicBezTo>
                    <a:pt x="50" y="12"/>
                    <a:pt x="50" y="12"/>
                    <a:pt x="50" y="12"/>
                  </a:cubicBezTo>
                  <a:cubicBezTo>
                    <a:pt x="59" y="22"/>
                    <a:pt x="46" y="38"/>
                    <a:pt x="43" y="41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44" name="Freeform 43"/>
            <p:cNvSpPr>
              <a:spLocks/>
            </p:cNvSpPr>
            <p:nvPr/>
          </p:nvSpPr>
          <p:spPr bwMode="auto">
            <a:xfrm>
              <a:off x="7762876" y="4924425"/>
              <a:ext cx="20638" cy="38100"/>
            </a:xfrm>
            <a:custGeom>
              <a:avLst/>
              <a:gdLst>
                <a:gd name="T0" fmla="*/ 0 w 13"/>
                <a:gd name="T1" fmla="*/ 23 h 24"/>
                <a:gd name="T2" fmla="*/ 8 w 13"/>
                <a:gd name="T3" fmla="*/ 24 h 24"/>
                <a:gd name="T4" fmla="*/ 8 w 13"/>
                <a:gd name="T5" fmla="*/ 24 h 24"/>
                <a:gd name="T6" fmla="*/ 7 w 13"/>
                <a:gd name="T7" fmla="*/ 22 h 24"/>
                <a:gd name="T8" fmla="*/ 11 w 13"/>
                <a:gd name="T9" fmla="*/ 3 h 24"/>
                <a:gd name="T10" fmla="*/ 12 w 13"/>
                <a:gd name="T11" fmla="*/ 3 h 24"/>
                <a:gd name="T12" fmla="*/ 13 w 13"/>
                <a:gd name="T13" fmla="*/ 1 h 24"/>
                <a:gd name="T14" fmla="*/ 5 w 13"/>
                <a:gd name="T15" fmla="*/ 0 h 24"/>
                <a:gd name="T16" fmla="*/ 5 w 13"/>
                <a:gd name="T17" fmla="*/ 1 h 24"/>
                <a:gd name="T18" fmla="*/ 6 w 13"/>
                <a:gd name="T19" fmla="*/ 2 h 24"/>
                <a:gd name="T20" fmla="*/ 3 w 13"/>
                <a:gd name="T21" fmla="*/ 21 h 24"/>
                <a:gd name="T22" fmla="*/ 1 w 13"/>
                <a:gd name="T23" fmla="*/ 22 h 24"/>
                <a:gd name="T24" fmla="*/ 0 w 13"/>
                <a:gd name="T25" fmla="*/ 2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" h="24">
                  <a:moveTo>
                    <a:pt x="0" y="23"/>
                  </a:moveTo>
                  <a:lnTo>
                    <a:pt x="8" y="24"/>
                  </a:lnTo>
                  <a:lnTo>
                    <a:pt x="8" y="24"/>
                  </a:lnTo>
                  <a:lnTo>
                    <a:pt x="7" y="22"/>
                  </a:lnTo>
                  <a:lnTo>
                    <a:pt x="11" y="3"/>
                  </a:lnTo>
                  <a:lnTo>
                    <a:pt x="12" y="3"/>
                  </a:lnTo>
                  <a:lnTo>
                    <a:pt x="13" y="1"/>
                  </a:lnTo>
                  <a:lnTo>
                    <a:pt x="5" y="0"/>
                  </a:lnTo>
                  <a:lnTo>
                    <a:pt x="5" y="1"/>
                  </a:lnTo>
                  <a:lnTo>
                    <a:pt x="6" y="2"/>
                  </a:lnTo>
                  <a:lnTo>
                    <a:pt x="3" y="21"/>
                  </a:lnTo>
                  <a:lnTo>
                    <a:pt x="1" y="22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45" name="Freeform 44"/>
            <p:cNvSpPr>
              <a:spLocks/>
            </p:cNvSpPr>
            <p:nvPr/>
          </p:nvSpPr>
          <p:spPr bwMode="auto">
            <a:xfrm>
              <a:off x="7824788" y="4922838"/>
              <a:ext cx="42863" cy="42863"/>
            </a:xfrm>
            <a:custGeom>
              <a:avLst/>
              <a:gdLst>
                <a:gd name="T0" fmla="*/ 59 w 66"/>
                <a:gd name="T1" fmla="*/ 37 h 66"/>
                <a:gd name="T2" fmla="*/ 62 w 66"/>
                <a:gd name="T3" fmla="*/ 37 h 66"/>
                <a:gd name="T4" fmla="*/ 66 w 66"/>
                <a:gd name="T5" fmla="*/ 50 h 66"/>
                <a:gd name="T6" fmla="*/ 46 w 66"/>
                <a:gd name="T7" fmla="*/ 62 h 66"/>
                <a:gd name="T8" fmla="*/ 8 w 66"/>
                <a:gd name="T9" fmla="*/ 40 h 66"/>
                <a:gd name="T10" fmla="*/ 33 w 66"/>
                <a:gd name="T11" fmla="*/ 2 h 66"/>
                <a:gd name="T12" fmla="*/ 48 w 66"/>
                <a:gd name="T13" fmla="*/ 0 h 66"/>
                <a:gd name="T14" fmla="*/ 52 w 66"/>
                <a:gd name="T15" fmla="*/ 12 h 66"/>
                <a:gd name="T16" fmla="*/ 49 w 66"/>
                <a:gd name="T17" fmla="*/ 14 h 66"/>
                <a:gd name="T18" fmla="*/ 32 w 66"/>
                <a:gd name="T19" fmla="*/ 9 h 66"/>
                <a:gd name="T20" fmla="*/ 19 w 66"/>
                <a:gd name="T21" fmla="*/ 32 h 66"/>
                <a:gd name="T22" fmla="*/ 48 w 66"/>
                <a:gd name="T23" fmla="*/ 25 h 66"/>
                <a:gd name="T24" fmla="*/ 50 w 66"/>
                <a:gd name="T25" fmla="*/ 20 h 66"/>
                <a:gd name="T26" fmla="*/ 53 w 66"/>
                <a:gd name="T27" fmla="*/ 19 h 66"/>
                <a:gd name="T28" fmla="*/ 57 w 66"/>
                <a:gd name="T29" fmla="*/ 32 h 66"/>
                <a:gd name="T30" fmla="*/ 54 w 66"/>
                <a:gd name="T31" fmla="*/ 33 h 66"/>
                <a:gd name="T32" fmla="*/ 51 w 66"/>
                <a:gd name="T33" fmla="*/ 31 h 66"/>
                <a:gd name="T34" fmla="*/ 22 w 66"/>
                <a:gd name="T35" fmla="*/ 38 h 66"/>
                <a:gd name="T36" fmla="*/ 45 w 66"/>
                <a:gd name="T37" fmla="*/ 55 h 66"/>
                <a:gd name="T38" fmla="*/ 59 w 66"/>
                <a:gd name="T39" fmla="*/ 37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6" h="66">
                  <a:moveTo>
                    <a:pt x="59" y="37"/>
                  </a:moveTo>
                  <a:cubicBezTo>
                    <a:pt x="62" y="37"/>
                    <a:pt x="62" y="37"/>
                    <a:pt x="62" y="37"/>
                  </a:cubicBezTo>
                  <a:cubicBezTo>
                    <a:pt x="66" y="50"/>
                    <a:pt x="66" y="50"/>
                    <a:pt x="66" y="50"/>
                  </a:cubicBezTo>
                  <a:cubicBezTo>
                    <a:pt x="60" y="57"/>
                    <a:pt x="55" y="60"/>
                    <a:pt x="46" y="62"/>
                  </a:cubicBezTo>
                  <a:cubicBezTo>
                    <a:pt x="29" y="66"/>
                    <a:pt x="13" y="62"/>
                    <a:pt x="8" y="40"/>
                  </a:cubicBezTo>
                  <a:cubicBezTo>
                    <a:pt x="0" y="16"/>
                    <a:pt x="16" y="7"/>
                    <a:pt x="33" y="2"/>
                  </a:cubicBezTo>
                  <a:cubicBezTo>
                    <a:pt x="39" y="0"/>
                    <a:pt x="43" y="0"/>
                    <a:pt x="48" y="0"/>
                  </a:cubicBezTo>
                  <a:cubicBezTo>
                    <a:pt x="52" y="12"/>
                    <a:pt x="52" y="12"/>
                    <a:pt x="52" y="12"/>
                  </a:cubicBezTo>
                  <a:cubicBezTo>
                    <a:pt x="49" y="14"/>
                    <a:pt x="49" y="14"/>
                    <a:pt x="49" y="14"/>
                  </a:cubicBezTo>
                  <a:cubicBezTo>
                    <a:pt x="45" y="9"/>
                    <a:pt x="38" y="7"/>
                    <a:pt x="32" y="9"/>
                  </a:cubicBezTo>
                  <a:cubicBezTo>
                    <a:pt x="22" y="11"/>
                    <a:pt x="16" y="22"/>
                    <a:pt x="19" y="32"/>
                  </a:cubicBezTo>
                  <a:cubicBezTo>
                    <a:pt x="48" y="25"/>
                    <a:pt x="48" y="25"/>
                    <a:pt x="48" y="25"/>
                  </a:cubicBezTo>
                  <a:cubicBezTo>
                    <a:pt x="50" y="20"/>
                    <a:pt x="50" y="20"/>
                    <a:pt x="50" y="20"/>
                  </a:cubicBezTo>
                  <a:cubicBezTo>
                    <a:pt x="53" y="19"/>
                    <a:pt x="53" y="19"/>
                    <a:pt x="53" y="19"/>
                  </a:cubicBezTo>
                  <a:cubicBezTo>
                    <a:pt x="57" y="32"/>
                    <a:pt x="57" y="32"/>
                    <a:pt x="57" y="32"/>
                  </a:cubicBezTo>
                  <a:cubicBezTo>
                    <a:pt x="54" y="33"/>
                    <a:pt x="54" y="33"/>
                    <a:pt x="54" y="33"/>
                  </a:cubicBezTo>
                  <a:cubicBezTo>
                    <a:pt x="51" y="31"/>
                    <a:pt x="51" y="31"/>
                    <a:pt x="51" y="31"/>
                  </a:cubicBezTo>
                  <a:cubicBezTo>
                    <a:pt x="22" y="38"/>
                    <a:pt x="22" y="38"/>
                    <a:pt x="22" y="38"/>
                  </a:cubicBezTo>
                  <a:cubicBezTo>
                    <a:pt x="23" y="49"/>
                    <a:pt x="34" y="57"/>
                    <a:pt x="45" y="55"/>
                  </a:cubicBezTo>
                  <a:cubicBezTo>
                    <a:pt x="52" y="53"/>
                    <a:pt x="60" y="46"/>
                    <a:pt x="59" y="3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46" name="Freeform 45"/>
            <p:cNvSpPr>
              <a:spLocks/>
            </p:cNvSpPr>
            <p:nvPr/>
          </p:nvSpPr>
          <p:spPr bwMode="auto">
            <a:xfrm>
              <a:off x="7642226" y="4854575"/>
              <a:ext cx="50800" cy="49213"/>
            </a:xfrm>
            <a:custGeom>
              <a:avLst/>
              <a:gdLst>
                <a:gd name="T0" fmla="*/ 29 w 32"/>
                <a:gd name="T1" fmla="*/ 11 h 31"/>
                <a:gd name="T2" fmla="*/ 28 w 32"/>
                <a:gd name="T3" fmla="*/ 12 h 31"/>
                <a:gd name="T4" fmla="*/ 28 w 32"/>
                <a:gd name="T5" fmla="*/ 13 h 31"/>
                <a:gd name="T6" fmla="*/ 18 w 32"/>
                <a:gd name="T7" fmla="*/ 23 h 31"/>
                <a:gd name="T8" fmla="*/ 22 w 32"/>
                <a:gd name="T9" fmla="*/ 3 h 31"/>
                <a:gd name="T10" fmla="*/ 19 w 32"/>
                <a:gd name="T11" fmla="*/ 0 h 31"/>
                <a:gd name="T12" fmla="*/ 19 w 32"/>
                <a:gd name="T13" fmla="*/ 1 h 31"/>
                <a:gd name="T14" fmla="*/ 18 w 32"/>
                <a:gd name="T15" fmla="*/ 2 h 31"/>
                <a:gd name="T16" fmla="*/ 3 w 32"/>
                <a:gd name="T17" fmla="*/ 13 h 31"/>
                <a:gd name="T18" fmla="*/ 1 w 32"/>
                <a:gd name="T19" fmla="*/ 12 h 31"/>
                <a:gd name="T20" fmla="*/ 0 w 32"/>
                <a:gd name="T21" fmla="*/ 13 h 31"/>
                <a:gd name="T22" fmla="*/ 4 w 32"/>
                <a:gd name="T23" fmla="*/ 18 h 31"/>
                <a:gd name="T24" fmla="*/ 5 w 32"/>
                <a:gd name="T25" fmla="*/ 17 h 31"/>
                <a:gd name="T26" fmla="*/ 5 w 32"/>
                <a:gd name="T27" fmla="*/ 15 h 31"/>
                <a:gd name="T28" fmla="*/ 17 w 32"/>
                <a:gd name="T29" fmla="*/ 8 h 31"/>
                <a:gd name="T30" fmla="*/ 12 w 32"/>
                <a:gd name="T31" fmla="*/ 28 h 31"/>
                <a:gd name="T32" fmla="*/ 14 w 32"/>
                <a:gd name="T33" fmla="*/ 31 h 31"/>
                <a:gd name="T34" fmla="*/ 30 w 32"/>
                <a:gd name="T35" fmla="*/ 16 h 31"/>
                <a:gd name="T36" fmla="*/ 31 w 32"/>
                <a:gd name="T37" fmla="*/ 15 h 31"/>
                <a:gd name="T38" fmla="*/ 32 w 32"/>
                <a:gd name="T39" fmla="*/ 15 h 31"/>
                <a:gd name="T40" fmla="*/ 29 w 32"/>
                <a:gd name="T41" fmla="*/ 1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2" h="31">
                  <a:moveTo>
                    <a:pt x="29" y="11"/>
                  </a:moveTo>
                  <a:lnTo>
                    <a:pt x="28" y="12"/>
                  </a:lnTo>
                  <a:lnTo>
                    <a:pt x="28" y="13"/>
                  </a:lnTo>
                  <a:lnTo>
                    <a:pt x="18" y="23"/>
                  </a:lnTo>
                  <a:lnTo>
                    <a:pt x="22" y="3"/>
                  </a:lnTo>
                  <a:lnTo>
                    <a:pt x="19" y="0"/>
                  </a:lnTo>
                  <a:lnTo>
                    <a:pt x="19" y="1"/>
                  </a:lnTo>
                  <a:lnTo>
                    <a:pt x="18" y="2"/>
                  </a:lnTo>
                  <a:lnTo>
                    <a:pt x="3" y="13"/>
                  </a:lnTo>
                  <a:lnTo>
                    <a:pt x="1" y="12"/>
                  </a:lnTo>
                  <a:lnTo>
                    <a:pt x="0" y="13"/>
                  </a:lnTo>
                  <a:lnTo>
                    <a:pt x="4" y="18"/>
                  </a:lnTo>
                  <a:lnTo>
                    <a:pt x="5" y="17"/>
                  </a:lnTo>
                  <a:lnTo>
                    <a:pt x="5" y="15"/>
                  </a:lnTo>
                  <a:lnTo>
                    <a:pt x="17" y="8"/>
                  </a:lnTo>
                  <a:lnTo>
                    <a:pt x="12" y="28"/>
                  </a:lnTo>
                  <a:lnTo>
                    <a:pt x="14" y="31"/>
                  </a:lnTo>
                  <a:lnTo>
                    <a:pt x="30" y="16"/>
                  </a:lnTo>
                  <a:lnTo>
                    <a:pt x="31" y="15"/>
                  </a:lnTo>
                  <a:lnTo>
                    <a:pt x="32" y="15"/>
                  </a:lnTo>
                  <a:lnTo>
                    <a:pt x="29" y="1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47" name="Freeform 46"/>
            <p:cNvSpPr>
              <a:spLocks/>
            </p:cNvSpPr>
            <p:nvPr/>
          </p:nvSpPr>
          <p:spPr bwMode="auto">
            <a:xfrm>
              <a:off x="7786688" y="4927600"/>
              <a:ext cx="36513" cy="38100"/>
            </a:xfrm>
            <a:custGeom>
              <a:avLst/>
              <a:gdLst>
                <a:gd name="T0" fmla="*/ 17 w 23"/>
                <a:gd name="T1" fmla="*/ 1 h 24"/>
                <a:gd name="T2" fmla="*/ 17 w 23"/>
                <a:gd name="T3" fmla="*/ 2 h 24"/>
                <a:gd name="T4" fmla="*/ 18 w 23"/>
                <a:gd name="T5" fmla="*/ 3 h 24"/>
                <a:gd name="T6" fmla="*/ 19 w 23"/>
                <a:gd name="T7" fmla="*/ 17 h 24"/>
                <a:gd name="T8" fmla="*/ 6 w 23"/>
                <a:gd name="T9" fmla="*/ 0 h 24"/>
                <a:gd name="T10" fmla="*/ 2 w 23"/>
                <a:gd name="T11" fmla="*/ 0 h 24"/>
                <a:gd name="T12" fmla="*/ 2 w 23"/>
                <a:gd name="T13" fmla="*/ 1 h 24"/>
                <a:gd name="T14" fmla="*/ 3 w 23"/>
                <a:gd name="T15" fmla="*/ 2 h 24"/>
                <a:gd name="T16" fmla="*/ 1 w 23"/>
                <a:gd name="T17" fmla="*/ 22 h 24"/>
                <a:gd name="T18" fmla="*/ 0 w 23"/>
                <a:gd name="T19" fmla="*/ 22 h 24"/>
                <a:gd name="T20" fmla="*/ 0 w 23"/>
                <a:gd name="T21" fmla="*/ 24 h 24"/>
                <a:gd name="T22" fmla="*/ 6 w 23"/>
                <a:gd name="T23" fmla="*/ 24 h 24"/>
                <a:gd name="T24" fmla="*/ 6 w 23"/>
                <a:gd name="T25" fmla="*/ 22 h 24"/>
                <a:gd name="T26" fmla="*/ 5 w 23"/>
                <a:gd name="T27" fmla="*/ 21 h 24"/>
                <a:gd name="T28" fmla="*/ 6 w 23"/>
                <a:gd name="T29" fmla="*/ 8 h 24"/>
                <a:gd name="T30" fmla="*/ 20 w 23"/>
                <a:gd name="T31" fmla="*/ 24 h 24"/>
                <a:gd name="T32" fmla="*/ 23 w 23"/>
                <a:gd name="T33" fmla="*/ 24 h 24"/>
                <a:gd name="T34" fmla="*/ 21 w 23"/>
                <a:gd name="T35" fmla="*/ 3 h 24"/>
                <a:gd name="T36" fmla="*/ 22 w 23"/>
                <a:gd name="T37" fmla="*/ 2 h 24"/>
                <a:gd name="T38" fmla="*/ 22 w 23"/>
                <a:gd name="T39" fmla="*/ 1 h 24"/>
                <a:gd name="T40" fmla="*/ 17 w 23"/>
                <a:gd name="T41" fmla="*/ 1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3" h="24">
                  <a:moveTo>
                    <a:pt x="17" y="1"/>
                  </a:moveTo>
                  <a:lnTo>
                    <a:pt x="17" y="2"/>
                  </a:lnTo>
                  <a:lnTo>
                    <a:pt x="18" y="3"/>
                  </a:lnTo>
                  <a:lnTo>
                    <a:pt x="19" y="17"/>
                  </a:lnTo>
                  <a:lnTo>
                    <a:pt x="6" y="0"/>
                  </a:lnTo>
                  <a:lnTo>
                    <a:pt x="2" y="0"/>
                  </a:lnTo>
                  <a:lnTo>
                    <a:pt x="2" y="1"/>
                  </a:lnTo>
                  <a:lnTo>
                    <a:pt x="3" y="2"/>
                  </a:lnTo>
                  <a:lnTo>
                    <a:pt x="1" y="22"/>
                  </a:lnTo>
                  <a:lnTo>
                    <a:pt x="0" y="22"/>
                  </a:lnTo>
                  <a:lnTo>
                    <a:pt x="0" y="24"/>
                  </a:lnTo>
                  <a:lnTo>
                    <a:pt x="6" y="24"/>
                  </a:lnTo>
                  <a:lnTo>
                    <a:pt x="6" y="22"/>
                  </a:lnTo>
                  <a:lnTo>
                    <a:pt x="5" y="21"/>
                  </a:lnTo>
                  <a:lnTo>
                    <a:pt x="6" y="8"/>
                  </a:lnTo>
                  <a:lnTo>
                    <a:pt x="20" y="24"/>
                  </a:lnTo>
                  <a:lnTo>
                    <a:pt x="23" y="24"/>
                  </a:lnTo>
                  <a:lnTo>
                    <a:pt x="21" y="3"/>
                  </a:lnTo>
                  <a:lnTo>
                    <a:pt x="22" y="2"/>
                  </a:lnTo>
                  <a:lnTo>
                    <a:pt x="22" y="1"/>
                  </a:lnTo>
                  <a:lnTo>
                    <a:pt x="1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48" name="Freeform 47"/>
            <p:cNvSpPr>
              <a:spLocks/>
            </p:cNvSpPr>
            <p:nvPr/>
          </p:nvSpPr>
          <p:spPr bwMode="auto">
            <a:xfrm>
              <a:off x="7705726" y="4906963"/>
              <a:ext cx="52388" cy="50800"/>
            </a:xfrm>
            <a:custGeom>
              <a:avLst/>
              <a:gdLst>
                <a:gd name="T0" fmla="*/ 0 w 33"/>
                <a:gd name="T1" fmla="*/ 19 h 32"/>
                <a:gd name="T2" fmla="*/ 1 w 33"/>
                <a:gd name="T3" fmla="*/ 17 h 32"/>
                <a:gd name="T4" fmla="*/ 3 w 33"/>
                <a:gd name="T5" fmla="*/ 17 h 32"/>
                <a:gd name="T6" fmla="*/ 15 w 33"/>
                <a:gd name="T7" fmla="*/ 3 h 32"/>
                <a:gd name="T8" fmla="*/ 15 w 33"/>
                <a:gd name="T9" fmla="*/ 1 h 32"/>
                <a:gd name="T10" fmla="*/ 16 w 33"/>
                <a:gd name="T11" fmla="*/ 0 h 32"/>
                <a:gd name="T12" fmla="*/ 20 w 33"/>
                <a:gd name="T13" fmla="*/ 2 h 32"/>
                <a:gd name="T14" fmla="*/ 19 w 33"/>
                <a:gd name="T15" fmla="*/ 17 h 32"/>
                <a:gd name="T16" fmla="*/ 27 w 33"/>
                <a:gd name="T17" fmla="*/ 7 h 32"/>
                <a:gd name="T18" fmla="*/ 27 w 33"/>
                <a:gd name="T19" fmla="*/ 6 h 32"/>
                <a:gd name="T20" fmla="*/ 28 w 33"/>
                <a:gd name="T21" fmla="*/ 6 h 32"/>
                <a:gd name="T22" fmla="*/ 33 w 33"/>
                <a:gd name="T23" fmla="*/ 8 h 32"/>
                <a:gd name="T24" fmla="*/ 33 w 33"/>
                <a:gd name="T25" fmla="*/ 9 h 32"/>
                <a:gd name="T26" fmla="*/ 32 w 33"/>
                <a:gd name="T27" fmla="*/ 10 h 32"/>
                <a:gd name="T28" fmla="*/ 30 w 33"/>
                <a:gd name="T29" fmla="*/ 30 h 32"/>
                <a:gd name="T30" fmla="*/ 31 w 33"/>
                <a:gd name="T31" fmla="*/ 31 h 32"/>
                <a:gd name="T32" fmla="*/ 31 w 33"/>
                <a:gd name="T33" fmla="*/ 32 h 32"/>
                <a:gd name="T34" fmla="*/ 24 w 33"/>
                <a:gd name="T35" fmla="*/ 29 h 32"/>
                <a:gd name="T36" fmla="*/ 24 w 33"/>
                <a:gd name="T37" fmla="*/ 28 h 32"/>
                <a:gd name="T38" fmla="*/ 25 w 33"/>
                <a:gd name="T39" fmla="*/ 28 h 32"/>
                <a:gd name="T40" fmla="*/ 27 w 33"/>
                <a:gd name="T41" fmla="*/ 12 h 32"/>
                <a:gd name="T42" fmla="*/ 15 w 33"/>
                <a:gd name="T43" fmla="*/ 27 h 32"/>
                <a:gd name="T44" fmla="*/ 13 w 33"/>
                <a:gd name="T45" fmla="*/ 26 h 32"/>
                <a:gd name="T46" fmla="*/ 15 w 33"/>
                <a:gd name="T47" fmla="*/ 8 h 32"/>
                <a:gd name="T48" fmla="*/ 5 w 33"/>
                <a:gd name="T49" fmla="*/ 19 h 32"/>
                <a:gd name="T50" fmla="*/ 6 w 33"/>
                <a:gd name="T51" fmla="*/ 21 h 32"/>
                <a:gd name="T52" fmla="*/ 5 w 33"/>
                <a:gd name="T53" fmla="*/ 22 h 32"/>
                <a:gd name="T54" fmla="*/ 0 w 33"/>
                <a:gd name="T55" fmla="*/ 19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3" h="32">
                  <a:moveTo>
                    <a:pt x="0" y="19"/>
                  </a:moveTo>
                  <a:lnTo>
                    <a:pt x="1" y="17"/>
                  </a:lnTo>
                  <a:lnTo>
                    <a:pt x="3" y="17"/>
                  </a:lnTo>
                  <a:lnTo>
                    <a:pt x="15" y="3"/>
                  </a:lnTo>
                  <a:lnTo>
                    <a:pt x="15" y="1"/>
                  </a:lnTo>
                  <a:lnTo>
                    <a:pt x="16" y="0"/>
                  </a:lnTo>
                  <a:lnTo>
                    <a:pt x="20" y="2"/>
                  </a:lnTo>
                  <a:lnTo>
                    <a:pt x="19" y="17"/>
                  </a:lnTo>
                  <a:lnTo>
                    <a:pt x="27" y="7"/>
                  </a:lnTo>
                  <a:lnTo>
                    <a:pt x="27" y="6"/>
                  </a:lnTo>
                  <a:lnTo>
                    <a:pt x="28" y="6"/>
                  </a:lnTo>
                  <a:lnTo>
                    <a:pt x="33" y="8"/>
                  </a:lnTo>
                  <a:lnTo>
                    <a:pt x="33" y="9"/>
                  </a:lnTo>
                  <a:lnTo>
                    <a:pt x="32" y="10"/>
                  </a:lnTo>
                  <a:lnTo>
                    <a:pt x="30" y="30"/>
                  </a:lnTo>
                  <a:lnTo>
                    <a:pt x="31" y="31"/>
                  </a:lnTo>
                  <a:lnTo>
                    <a:pt x="31" y="32"/>
                  </a:lnTo>
                  <a:lnTo>
                    <a:pt x="24" y="29"/>
                  </a:lnTo>
                  <a:lnTo>
                    <a:pt x="24" y="28"/>
                  </a:lnTo>
                  <a:lnTo>
                    <a:pt x="25" y="28"/>
                  </a:lnTo>
                  <a:lnTo>
                    <a:pt x="27" y="12"/>
                  </a:lnTo>
                  <a:lnTo>
                    <a:pt x="15" y="27"/>
                  </a:lnTo>
                  <a:lnTo>
                    <a:pt x="13" y="26"/>
                  </a:lnTo>
                  <a:lnTo>
                    <a:pt x="15" y="8"/>
                  </a:lnTo>
                  <a:lnTo>
                    <a:pt x="5" y="19"/>
                  </a:lnTo>
                  <a:lnTo>
                    <a:pt x="6" y="21"/>
                  </a:lnTo>
                  <a:lnTo>
                    <a:pt x="5" y="22"/>
                  </a:lnTo>
                  <a:lnTo>
                    <a:pt x="0" y="1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49" name="Freeform 48"/>
            <p:cNvSpPr>
              <a:spLocks/>
            </p:cNvSpPr>
            <p:nvPr/>
          </p:nvSpPr>
          <p:spPr bwMode="auto">
            <a:xfrm>
              <a:off x="7908926" y="4879975"/>
              <a:ext cx="46038" cy="46038"/>
            </a:xfrm>
            <a:custGeom>
              <a:avLst/>
              <a:gdLst>
                <a:gd name="T0" fmla="*/ 62 w 73"/>
                <a:gd name="T1" fmla="*/ 26 h 72"/>
                <a:gd name="T2" fmla="*/ 64 w 73"/>
                <a:gd name="T3" fmla="*/ 25 h 72"/>
                <a:gd name="T4" fmla="*/ 73 w 73"/>
                <a:gd name="T5" fmla="*/ 35 h 72"/>
                <a:gd name="T6" fmla="*/ 62 w 73"/>
                <a:gd name="T7" fmla="*/ 55 h 72"/>
                <a:gd name="T8" fmla="*/ 17 w 73"/>
                <a:gd name="T9" fmla="*/ 55 h 72"/>
                <a:gd name="T10" fmla="*/ 22 w 73"/>
                <a:gd name="T11" fmla="*/ 9 h 72"/>
                <a:gd name="T12" fmla="*/ 34 w 73"/>
                <a:gd name="T13" fmla="*/ 0 h 72"/>
                <a:gd name="T14" fmla="*/ 43 w 73"/>
                <a:gd name="T15" fmla="*/ 9 h 72"/>
                <a:gd name="T16" fmla="*/ 42 w 73"/>
                <a:gd name="T17" fmla="*/ 12 h 72"/>
                <a:gd name="T18" fmla="*/ 24 w 73"/>
                <a:gd name="T19" fmla="*/ 16 h 72"/>
                <a:gd name="T20" fmla="*/ 24 w 73"/>
                <a:gd name="T21" fmla="*/ 41 h 72"/>
                <a:gd name="T22" fmla="*/ 47 w 73"/>
                <a:gd name="T23" fmla="*/ 22 h 72"/>
                <a:gd name="T24" fmla="*/ 46 w 73"/>
                <a:gd name="T25" fmla="*/ 17 h 72"/>
                <a:gd name="T26" fmla="*/ 48 w 73"/>
                <a:gd name="T27" fmla="*/ 14 h 72"/>
                <a:gd name="T28" fmla="*/ 57 w 73"/>
                <a:gd name="T29" fmla="*/ 24 h 72"/>
                <a:gd name="T30" fmla="*/ 55 w 73"/>
                <a:gd name="T31" fmla="*/ 26 h 72"/>
                <a:gd name="T32" fmla="*/ 52 w 73"/>
                <a:gd name="T33" fmla="*/ 26 h 72"/>
                <a:gd name="T34" fmla="*/ 29 w 73"/>
                <a:gd name="T35" fmla="*/ 46 h 72"/>
                <a:gd name="T36" fmla="*/ 57 w 73"/>
                <a:gd name="T37" fmla="*/ 50 h 72"/>
                <a:gd name="T38" fmla="*/ 62 w 73"/>
                <a:gd name="T39" fmla="*/ 26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73" h="72">
                  <a:moveTo>
                    <a:pt x="62" y="26"/>
                  </a:moveTo>
                  <a:cubicBezTo>
                    <a:pt x="64" y="25"/>
                    <a:pt x="64" y="25"/>
                    <a:pt x="64" y="25"/>
                  </a:cubicBezTo>
                  <a:cubicBezTo>
                    <a:pt x="73" y="35"/>
                    <a:pt x="73" y="35"/>
                    <a:pt x="73" y="35"/>
                  </a:cubicBezTo>
                  <a:cubicBezTo>
                    <a:pt x="72" y="44"/>
                    <a:pt x="69" y="49"/>
                    <a:pt x="62" y="55"/>
                  </a:cubicBezTo>
                  <a:cubicBezTo>
                    <a:pt x="48" y="68"/>
                    <a:pt x="32" y="72"/>
                    <a:pt x="17" y="55"/>
                  </a:cubicBezTo>
                  <a:cubicBezTo>
                    <a:pt x="0" y="37"/>
                    <a:pt x="8" y="22"/>
                    <a:pt x="22" y="9"/>
                  </a:cubicBezTo>
                  <a:cubicBezTo>
                    <a:pt x="26" y="5"/>
                    <a:pt x="29" y="3"/>
                    <a:pt x="34" y="0"/>
                  </a:cubicBezTo>
                  <a:cubicBezTo>
                    <a:pt x="43" y="9"/>
                    <a:pt x="43" y="9"/>
                    <a:pt x="43" y="9"/>
                  </a:cubicBezTo>
                  <a:cubicBezTo>
                    <a:pt x="42" y="12"/>
                    <a:pt x="42" y="12"/>
                    <a:pt x="42" y="12"/>
                  </a:cubicBezTo>
                  <a:cubicBezTo>
                    <a:pt x="35" y="10"/>
                    <a:pt x="29" y="11"/>
                    <a:pt x="24" y="16"/>
                  </a:cubicBezTo>
                  <a:cubicBezTo>
                    <a:pt x="16" y="22"/>
                    <a:pt x="17" y="35"/>
                    <a:pt x="24" y="41"/>
                  </a:cubicBezTo>
                  <a:cubicBezTo>
                    <a:pt x="47" y="22"/>
                    <a:pt x="47" y="22"/>
                    <a:pt x="47" y="22"/>
                  </a:cubicBezTo>
                  <a:cubicBezTo>
                    <a:pt x="46" y="17"/>
                    <a:pt x="46" y="17"/>
                    <a:pt x="46" y="17"/>
                  </a:cubicBezTo>
                  <a:cubicBezTo>
                    <a:pt x="48" y="14"/>
                    <a:pt x="48" y="14"/>
                    <a:pt x="48" y="14"/>
                  </a:cubicBezTo>
                  <a:cubicBezTo>
                    <a:pt x="57" y="24"/>
                    <a:pt x="57" y="24"/>
                    <a:pt x="57" y="24"/>
                  </a:cubicBezTo>
                  <a:cubicBezTo>
                    <a:pt x="55" y="26"/>
                    <a:pt x="55" y="26"/>
                    <a:pt x="55" y="26"/>
                  </a:cubicBezTo>
                  <a:cubicBezTo>
                    <a:pt x="52" y="26"/>
                    <a:pt x="52" y="26"/>
                    <a:pt x="52" y="26"/>
                  </a:cubicBezTo>
                  <a:cubicBezTo>
                    <a:pt x="29" y="46"/>
                    <a:pt x="29" y="46"/>
                    <a:pt x="29" y="46"/>
                  </a:cubicBezTo>
                  <a:cubicBezTo>
                    <a:pt x="35" y="56"/>
                    <a:pt x="49" y="58"/>
                    <a:pt x="57" y="50"/>
                  </a:cubicBezTo>
                  <a:cubicBezTo>
                    <a:pt x="63" y="45"/>
                    <a:pt x="66" y="34"/>
                    <a:pt x="62" y="2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50" name="Freeform 49"/>
            <p:cNvSpPr>
              <a:spLocks/>
            </p:cNvSpPr>
            <p:nvPr/>
          </p:nvSpPr>
          <p:spPr bwMode="auto">
            <a:xfrm>
              <a:off x="7970838" y="4703763"/>
              <a:ext cx="41275" cy="41275"/>
            </a:xfrm>
            <a:custGeom>
              <a:avLst/>
              <a:gdLst>
                <a:gd name="T0" fmla="*/ 37 w 67"/>
                <a:gd name="T1" fmla="*/ 5 h 65"/>
                <a:gd name="T2" fmla="*/ 37 w 67"/>
                <a:gd name="T3" fmla="*/ 3 h 65"/>
                <a:gd name="T4" fmla="*/ 50 w 67"/>
                <a:gd name="T5" fmla="*/ 0 h 65"/>
                <a:gd name="T6" fmla="*/ 63 w 67"/>
                <a:gd name="T7" fmla="*/ 19 h 65"/>
                <a:gd name="T8" fmla="*/ 41 w 67"/>
                <a:gd name="T9" fmla="*/ 58 h 65"/>
                <a:gd name="T10" fmla="*/ 2 w 67"/>
                <a:gd name="T11" fmla="*/ 32 h 65"/>
                <a:gd name="T12" fmla="*/ 0 w 67"/>
                <a:gd name="T13" fmla="*/ 18 h 65"/>
                <a:gd name="T14" fmla="*/ 12 w 67"/>
                <a:gd name="T15" fmla="*/ 15 h 65"/>
                <a:gd name="T16" fmla="*/ 14 w 67"/>
                <a:gd name="T17" fmla="*/ 17 h 65"/>
                <a:gd name="T18" fmla="*/ 9 w 67"/>
                <a:gd name="T19" fmla="*/ 34 h 65"/>
                <a:gd name="T20" fmla="*/ 31 w 67"/>
                <a:gd name="T21" fmla="*/ 46 h 65"/>
                <a:gd name="T22" fmla="*/ 25 w 67"/>
                <a:gd name="T23" fmla="*/ 17 h 65"/>
                <a:gd name="T24" fmla="*/ 20 w 67"/>
                <a:gd name="T25" fmla="*/ 15 h 65"/>
                <a:gd name="T26" fmla="*/ 19 w 67"/>
                <a:gd name="T27" fmla="*/ 12 h 65"/>
                <a:gd name="T28" fmla="*/ 33 w 67"/>
                <a:gd name="T29" fmla="*/ 9 h 65"/>
                <a:gd name="T30" fmla="*/ 33 w 67"/>
                <a:gd name="T31" fmla="*/ 11 h 65"/>
                <a:gd name="T32" fmla="*/ 31 w 67"/>
                <a:gd name="T33" fmla="*/ 15 h 65"/>
                <a:gd name="T34" fmla="*/ 39 w 67"/>
                <a:gd name="T35" fmla="*/ 43 h 65"/>
                <a:gd name="T36" fmla="*/ 56 w 67"/>
                <a:gd name="T37" fmla="*/ 21 h 65"/>
                <a:gd name="T38" fmla="*/ 37 w 67"/>
                <a:gd name="T39" fmla="*/ 5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7" h="65">
                  <a:moveTo>
                    <a:pt x="37" y="5"/>
                  </a:moveTo>
                  <a:cubicBezTo>
                    <a:pt x="37" y="3"/>
                    <a:pt x="37" y="3"/>
                    <a:pt x="37" y="3"/>
                  </a:cubicBezTo>
                  <a:cubicBezTo>
                    <a:pt x="50" y="0"/>
                    <a:pt x="50" y="0"/>
                    <a:pt x="50" y="0"/>
                  </a:cubicBezTo>
                  <a:cubicBezTo>
                    <a:pt x="57" y="6"/>
                    <a:pt x="61" y="11"/>
                    <a:pt x="63" y="19"/>
                  </a:cubicBezTo>
                  <a:cubicBezTo>
                    <a:pt x="67" y="37"/>
                    <a:pt x="63" y="52"/>
                    <a:pt x="41" y="58"/>
                  </a:cubicBezTo>
                  <a:cubicBezTo>
                    <a:pt x="17" y="65"/>
                    <a:pt x="7" y="50"/>
                    <a:pt x="2" y="32"/>
                  </a:cubicBezTo>
                  <a:cubicBezTo>
                    <a:pt x="0" y="27"/>
                    <a:pt x="0" y="23"/>
                    <a:pt x="0" y="18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9" y="21"/>
                    <a:pt x="7" y="28"/>
                    <a:pt x="9" y="34"/>
                  </a:cubicBezTo>
                  <a:cubicBezTo>
                    <a:pt x="11" y="44"/>
                    <a:pt x="22" y="50"/>
                    <a:pt x="31" y="46"/>
                  </a:cubicBezTo>
                  <a:cubicBezTo>
                    <a:pt x="25" y="17"/>
                    <a:pt x="25" y="17"/>
                    <a:pt x="25" y="17"/>
                  </a:cubicBezTo>
                  <a:cubicBezTo>
                    <a:pt x="20" y="15"/>
                    <a:pt x="20" y="15"/>
                    <a:pt x="20" y="15"/>
                  </a:cubicBezTo>
                  <a:cubicBezTo>
                    <a:pt x="19" y="12"/>
                    <a:pt x="19" y="12"/>
                    <a:pt x="19" y="12"/>
                  </a:cubicBezTo>
                  <a:cubicBezTo>
                    <a:pt x="33" y="9"/>
                    <a:pt x="33" y="9"/>
                    <a:pt x="33" y="9"/>
                  </a:cubicBezTo>
                  <a:cubicBezTo>
                    <a:pt x="33" y="11"/>
                    <a:pt x="33" y="11"/>
                    <a:pt x="33" y="11"/>
                  </a:cubicBezTo>
                  <a:cubicBezTo>
                    <a:pt x="31" y="15"/>
                    <a:pt x="31" y="15"/>
                    <a:pt x="31" y="15"/>
                  </a:cubicBezTo>
                  <a:cubicBezTo>
                    <a:pt x="39" y="43"/>
                    <a:pt x="39" y="43"/>
                    <a:pt x="39" y="43"/>
                  </a:cubicBezTo>
                  <a:cubicBezTo>
                    <a:pt x="50" y="43"/>
                    <a:pt x="58" y="32"/>
                    <a:pt x="56" y="21"/>
                  </a:cubicBezTo>
                  <a:cubicBezTo>
                    <a:pt x="54" y="13"/>
                    <a:pt x="46" y="6"/>
                    <a:pt x="37" y="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51" name="Freeform 50"/>
            <p:cNvSpPr>
              <a:spLocks noEditPoints="1"/>
            </p:cNvSpPr>
            <p:nvPr/>
          </p:nvSpPr>
          <p:spPr bwMode="auto">
            <a:xfrm>
              <a:off x="7954963" y="4657725"/>
              <a:ext cx="47625" cy="50800"/>
            </a:xfrm>
            <a:custGeom>
              <a:avLst/>
              <a:gdLst>
                <a:gd name="T0" fmla="*/ 67 w 73"/>
                <a:gd name="T1" fmla="*/ 40 h 80"/>
                <a:gd name="T2" fmla="*/ 52 w 73"/>
                <a:gd name="T3" fmla="*/ 48 h 80"/>
                <a:gd name="T4" fmla="*/ 54 w 73"/>
                <a:gd name="T5" fmla="*/ 17 h 80"/>
                <a:gd name="T6" fmla="*/ 41 w 73"/>
                <a:gd name="T7" fmla="*/ 0 h 80"/>
                <a:gd name="T8" fmla="*/ 39 w 73"/>
                <a:gd name="T9" fmla="*/ 1 h 80"/>
                <a:gd name="T10" fmla="*/ 43 w 73"/>
                <a:gd name="T11" fmla="*/ 11 h 80"/>
                <a:gd name="T12" fmla="*/ 43 w 73"/>
                <a:gd name="T13" fmla="*/ 31 h 80"/>
                <a:gd name="T14" fmla="*/ 19 w 73"/>
                <a:gd name="T15" fmla="*/ 23 h 80"/>
                <a:gd name="T16" fmla="*/ 5 w 73"/>
                <a:gd name="T17" fmla="*/ 51 h 80"/>
                <a:gd name="T18" fmla="*/ 18 w 73"/>
                <a:gd name="T19" fmla="*/ 80 h 80"/>
                <a:gd name="T20" fmla="*/ 22 w 73"/>
                <a:gd name="T21" fmla="*/ 78 h 80"/>
                <a:gd name="T22" fmla="*/ 23 w 73"/>
                <a:gd name="T23" fmla="*/ 75 h 80"/>
                <a:gd name="T24" fmla="*/ 68 w 73"/>
                <a:gd name="T25" fmla="*/ 52 h 80"/>
                <a:gd name="T26" fmla="*/ 71 w 73"/>
                <a:gd name="T27" fmla="*/ 54 h 80"/>
                <a:gd name="T28" fmla="*/ 73 w 73"/>
                <a:gd name="T29" fmla="*/ 54 h 80"/>
                <a:gd name="T30" fmla="*/ 67 w 73"/>
                <a:gd name="T31" fmla="*/ 40 h 80"/>
                <a:gd name="T32" fmla="*/ 17 w 73"/>
                <a:gd name="T33" fmla="*/ 66 h 80"/>
                <a:gd name="T34" fmla="*/ 23 w 73"/>
                <a:gd name="T35" fmla="*/ 33 h 80"/>
                <a:gd name="T36" fmla="*/ 45 w 73"/>
                <a:gd name="T37" fmla="*/ 51 h 80"/>
                <a:gd name="T38" fmla="*/ 17 w 73"/>
                <a:gd name="T39" fmla="*/ 66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73" h="80">
                  <a:moveTo>
                    <a:pt x="67" y="40"/>
                  </a:moveTo>
                  <a:cubicBezTo>
                    <a:pt x="52" y="48"/>
                    <a:pt x="52" y="48"/>
                    <a:pt x="52" y="48"/>
                  </a:cubicBezTo>
                  <a:cubicBezTo>
                    <a:pt x="52" y="36"/>
                    <a:pt x="55" y="24"/>
                    <a:pt x="54" y="17"/>
                  </a:cubicBezTo>
                  <a:cubicBezTo>
                    <a:pt x="51" y="8"/>
                    <a:pt x="49" y="6"/>
                    <a:pt x="41" y="0"/>
                  </a:cubicBezTo>
                  <a:cubicBezTo>
                    <a:pt x="39" y="1"/>
                    <a:pt x="39" y="1"/>
                    <a:pt x="39" y="1"/>
                  </a:cubicBezTo>
                  <a:cubicBezTo>
                    <a:pt x="41" y="5"/>
                    <a:pt x="42" y="5"/>
                    <a:pt x="43" y="11"/>
                  </a:cubicBezTo>
                  <a:cubicBezTo>
                    <a:pt x="46" y="18"/>
                    <a:pt x="45" y="23"/>
                    <a:pt x="43" y="31"/>
                  </a:cubicBezTo>
                  <a:cubicBezTo>
                    <a:pt x="39" y="23"/>
                    <a:pt x="29" y="20"/>
                    <a:pt x="19" y="23"/>
                  </a:cubicBezTo>
                  <a:cubicBezTo>
                    <a:pt x="7" y="26"/>
                    <a:pt x="0" y="39"/>
                    <a:pt x="5" y="51"/>
                  </a:cubicBezTo>
                  <a:cubicBezTo>
                    <a:pt x="18" y="80"/>
                    <a:pt x="18" y="80"/>
                    <a:pt x="18" y="80"/>
                  </a:cubicBezTo>
                  <a:cubicBezTo>
                    <a:pt x="22" y="78"/>
                    <a:pt x="22" y="78"/>
                    <a:pt x="22" y="78"/>
                  </a:cubicBezTo>
                  <a:cubicBezTo>
                    <a:pt x="23" y="75"/>
                    <a:pt x="23" y="75"/>
                    <a:pt x="23" y="75"/>
                  </a:cubicBezTo>
                  <a:cubicBezTo>
                    <a:pt x="68" y="52"/>
                    <a:pt x="68" y="52"/>
                    <a:pt x="68" y="52"/>
                  </a:cubicBezTo>
                  <a:cubicBezTo>
                    <a:pt x="71" y="54"/>
                    <a:pt x="71" y="54"/>
                    <a:pt x="71" y="54"/>
                  </a:cubicBezTo>
                  <a:cubicBezTo>
                    <a:pt x="73" y="54"/>
                    <a:pt x="73" y="54"/>
                    <a:pt x="73" y="54"/>
                  </a:cubicBezTo>
                  <a:lnTo>
                    <a:pt x="67" y="40"/>
                  </a:lnTo>
                  <a:close/>
                  <a:moveTo>
                    <a:pt x="17" y="66"/>
                  </a:moveTo>
                  <a:cubicBezTo>
                    <a:pt x="11" y="54"/>
                    <a:pt x="8" y="37"/>
                    <a:pt x="23" y="33"/>
                  </a:cubicBezTo>
                  <a:cubicBezTo>
                    <a:pt x="36" y="30"/>
                    <a:pt x="44" y="42"/>
                    <a:pt x="45" y="51"/>
                  </a:cubicBezTo>
                  <a:lnTo>
                    <a:pt x="17" y="6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52" name="Freeform 51"/>
            <p:cNvSpPr>
              <a:spLocks/>
            </p:cNvSpPr>
            <p:nvPr/>
          </p:nvSpPr>
          <p:spPr bwMode="auto">
            <a:xfrm>
              <a:off x="7975601" y="4741863"/>
              <a:ext cx="39688" cy="44450"/>
            </a:xfrm>
            <a:custGeom>
              <a:avLst/>
              <a:gdLst>
                <a:gd name="T0" fmla="*/ 3 w 64"/>
                <a:gd name="T1" fmla="*/ 59 h 68"/>
                <a:gd name="T2" fmla="*/ 4 w 64"/>
                <a:gd name="T3" fmla="*/ 13 h 68"/>
                <a:gd name="T4" fmla="*/ 0 w 64"/>
                <a:gd name="T5" fmla="*/ 0 h 68"/>
                <a:gd name="T6" fmla="*/ 16 w 64"/>
                <a:gd name="T7" fmla="*/ 10 h 68"/>
                <a:gd name="T8" fmla="*/ 12 w 64"/>
                <a:gd name="T9" fmla="*/ 12 h 68"/>
                <a:gd name="T10" fmla="*/ 10 w 64"/>
                <a:gd name="T11" fmla="*/ 31 h 68"/>
                <a:gd name="T12" fmla="*/ 61 w 64"/>
                <a:gd name="T13" fmla="*/ 30 h 68"/>
                <a:gd name="T14" fmla="*/ 62 w 64"/>
                <a:gd name="T15" fmla="*/ 28 h 68"/>
                <a:gd name="T16" fmla="*/ 64 w 64"/>
                <a:gd name="T17" fmla="*/ 28 h 68"/>
                <a:gd name="T18" fmla="*/ 64 w 64"/>
                <a:gd name="T19" fmla="*/ 46 h 68"/>
                <a:gd name="T20" fmla="*/ 63 w 64"/>
                <a:gd name="T21" fmla="*/ 46 h 68"/>
                <a:gd name="T22" fmla="*/ 61 w 64"/>
                <a:gd name="T23" fmla="*/ 42 h 68"/>
                <a:gd name="T24" fmla="*/ 10 w 64"/>
                <a:gd name="T25" fmla="*/ 43 h 68"/>
                <a:gd name="T26" fmla="*/ 11 w 64"/>
                <a:gd name="T27" fmla="*/ 57 h 68"/>
                <a:gd name="T28" fmla="*/ 14 w 64"/>
                <a:gd name="T29" fmla="*/ 59 h 68"/>
                <a:gd name="T30" fmla="*/ 1 w 64"/>
                <a:gd name="T31" fmla="*/ 68 h 68"/>
                <a:gd name="T32" fmla="*/ 3 w 64"/>
                <a:gd name="T33" fmla="*/ 59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4" h="68">
                  <a:moveTo>
                    <a:pt x="3" y="59"/>
                  </a:moveTo>
                  <a:cubicBezTo>
                    <a:pt x="4" y="13"/>
                    <a:pt x="4" y="13"/>
                    <a:pt x="4" y="1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10"/>
                    <a:pt x="16" y="10"/>
                    <a:pt x="16" y="10"/>
                  </a:cubicBezTo>
                  <a:cubicBezTo>
                    <a:pt x="14" y="11"/>
                    <a:pt x="13" y="11"/>
                    <a:pt x="12" y="12"/>
                  </a:cubicBezTo>
                  <a:cubicBezTo>
                    <a:pt x="10" y="14"/>
                    <a:pt x="10" y="20"/>
                    <a:pt x="10" y="31"/>
                  </a:cubicBezTo>
                  <a:cubicBezTo>
                    <a:pt x="61" y="30"/>
                    <a:pt x="61" y="30"/>
                    <a:pt x="61" y="30"/>
                  </a:cubicBezTo>
                  <a:cubicBezTo>
                    <a:pt x="62" y="28"/>
                    <a:pt x="62" y="28"/>
                    <a:pt x="62" y="28"/>
                  </a:cubicBezTo>
                  <a:cubicBezTo>
                    <a:pt x="64" y="28"/>
                    <a:pt x="64" y="28"/>
                    <a:pt x="64" y="28"/>
                  </a:cubicBezTo>
                  <a:cubicBezTo>
                    <a:pt x="64" y="46"/>
                    <a:pt x="64" y="46"/>
                    <a:pt x="64" y="46"/>
                  </a:cubicBezTo>
                  <a:cubicBezTo>
                    <a:pt x="63" y="46"/>
                    <a:pt x="63" y="46"/>
                    <a:pt x="63" y="46"/>
                  </a:cubicBezTo>
                  <a:cubicBezTo>
                    <a:pt x="61" y="42"/>
                    <a:pt x="61" y="42"/>
                    <a:pt x="61" y="42"/>
                  </a:cubicBezTo>
                  <a:cubicBezTo>
                    <a:pt x="10" y="43"/>
                    <a:pt x="10" y="43"/>
                    <a:pt x="10" y="43"/>
                  </a:cubicBezTo>
                  <a:cubicBezTo>
                    <a:pt x="10" y="48"/>
                    <a:pt x="10" y="56"/>
                    <a:pt x="11" y="57"/>
                  </a:cubicBezTo>
                  <a:cubicBezTo>
                    <a:pt x="12" y="58"/>
                    <a:pt x="13" y="59"/>
                    <a:pt x="14" y="59"/>
                  </a:cubicBezTo>
                  <a:cubicBezTo>
                    <a:pt x="1" y="68"/>
                    <a:pt x="1" y="68"/>
                    <a:pt x="1" y="68"/>
                  </a:cubicBezTo>
                  <a:lnTo>
                    <a:pt x="3" y="5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53" name="Freeform 52"/>
            <p:cNvSpPr>
              <a:spLocks/>
            </p:cNvSpPr>
            <p:nvPr/>
          </p:nvSpPr>
          <p:spPr bwMode="auto">
            <a:xfrm>
              <a:off x="7974013" y="4789488"/>
              <a:ext cx="39688" cy="17463"/>
            </a:xfrm>
            <a:custGeom>
              <a:avLst/>
              <a:gdLst>
                <a:gd name="T0" fmla="*/ 24 w 25"/>
                <a:gd name="T1" fmla="*/ 11 h 11"/>
                <a:gd name="T2" fmla="*/ 25 w 25"/>
                <a:gd name="T3" fmla="*/ 3 h 11"/>
                <a:gd name="T4" fmla="*/ 24 w 25"/>
                <a:gd name="T5" fmla="*/ 3 h 11"/>
                <a:gd name="T6" fmla="*/ 23 w 25"/>
                <a:gd name="T7" fmla="*/ 4 h 11"/>
                <a:gd name="T8" fmla="*/ 3 w 25"/>
                <a:gd name="T9" fmla="*/ 1 h 11"/>
                <a:gd name="T10" fmla="*/ 3 w 25"/>
                <a:gd name="T11" fmla="*/ 0 h 11"/>
                <a:gd name="T12" fmla="*/ 1 w 25"/>
                <a:gd name="T13" fmla="*/ 0 h 11"/>
                <a:gd name="T14" fmla="*/ 0 w 25"/>
                <a:gd name="T15" fmla="*/ 7 h 11"/>
                <a:gd name="T16" fmla="*/ 1 w 25"/>
                <a:gd name="T17" fmla="*/ 7 h 11"/>
                <a:gd name="T18" fmla="*/ 3 w 25"/>
                <a:gd name="T19" fmla="*/ 6 h 11"/>
                <a:gd name="T20" fmla="*/ 22 w 25"/>
                <a:gd name="T21" fmla="*/ 9 h 11"/>
                <a:gd name="T22" fmla="*/ 23 w 25"/>
                <a:gd name="T23" fmla="*/ 11 h 11"/>
                <a:gd name="T24" fmla="*/ 24 w 25"/>
                <a:gd name="T25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5" h="11">
                  <a:moveTo>
                    <a:pt x="24" y="11"/>
                  </a:moveTo>
                  <a:lnTo>
                    <a:pt x="25" y="3"/>
                  </a:lnTo>
                  <a:lnTo>
                    <a:pt x="24" y="3"/>
                  </a:lnTo>
                  <a:lnTo>
                    <a:pt x="23" y="4"/>
                  </a:lnTo>
                  <a:lnTo>
                    <a:pt x="3" y="1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7"/>
                  </a:lnTo>
                  <a:lnTo>
                    <a:pt x="1" y="7"/>
                  </a:lnTo>
                  <a:lnTo>
                    <a:pt x="3" y="6"/>
                  </a:lnTo>
                  <a:lnTo>
                    <a:pt x="22" y="9"/>
                  </a:lnTo>
                  <a:lnTo>
                    <a:pt x="23" y="11"/>
                  </a:lnTo>
                  <a:lnTo>
                    <a:pt x="24" y="1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54" name="Freeform 53"/>
            <p:cNvSpPr>
              <a:spLocks/>
            </p:cNvSpPr>
            <p:nvPr/>
          </p:nvSpPr>
          <p:spPr bwMode="auto">
            <a:xfrm>
              <a:off x="7962901" y="4805363"/>
              <a:ext cx="44450" cy="42863"/>
            </a:xfrm>
            <a:custGeom>
              <a:avLst/>
              <a:gdLst>
                <a:gd name="T0" fmla="*/ 54 w 70"/>
                <a:gd name="T1" fmla="*/ 13 h 67"/>
                <a:gd name="T2" fmla="*/ 56 w 70"/>
                <a:gd name="T3" fmla="*/ 11 h 67"/>
                <a:gd name="T4" fmla="*/ 68 w 70"/>
                <a:gd name="T5" fmla="*/ 16 h 67"/>
                <a:gd name="T6" fmla="*/ 66 w 70"/>
                <a:gd name="T7" fmla="*/ 41 h 67"/>
                <a:gd name="T8" fmla="*/ 22 w 70"/>
                <a:gd name="T9" fmla="*/ 58 h 67"/>
                <a:gd name="T10" fmla="*/ 10 w 70"/>
                <a:gd name="T11" fmla="*/ 13 h 67"/>
                <a:gd name="T12" fmla="*/ 17 w 70"/>
                <a:gd name="T13" fmla="*/ 0 h 67"/>
                <a:gd name="T14" fmla="*/ 30 w 70"/>
                <a:gd name="T15" fmla="*/ 5 h 67"/>
                <a:gd name="T16" fmla="*/ 29 w 70"/>
                <a:gd name="T17" fmla="*/ 8 h 67"/>
                <a:gd name="T18" fmla="*/ 15 w 70"/>
                <a:gd name="T19" fmla="*/ 17 h 67"/>
                <a:gd name="T20" fmla="*/ 26 w 70"/>
                <a:gd name="T21" fmla="*/ 42 h 67"/>
                <a:gd name="T22" fmla="*/ 59 w 70"/>
                <a:gd name="T23" fmla="*/ 36 h 67"/>
                <a:gd name="T24" fmla="*/ 54 w 70"/>
                <a:gd name="T25" fmla="*/ 13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0" h="67">
                  <a:moveTo>
                    <a:pt x="54" y="13"/>
                  </a:moveTo>
                  <a:cubicBezTo>
                    <a:pt x="56" y="11"/>
                    <a:pt x="56" y="11"/>
                    <a:pt x="56" y="11"/>
                  </a:cubicBezTo>
                  <a:cubicBezTo>
                    <a:pt x="68" y="16"/>
                    <a:pt x="68" y="16"/>
                    <a:pt x="68" y="16"/>
                  </a:cubicBezTo>
                  <a:cubicBezTo>
                    <a:pt x="70" y="25"/>
                    <a:pt x="70" y="32"/>
                    <a:pt x="66" y="41"/>
                  </a:cubicBezTo>
                  <a:cubicBezTo>
                    <a:pt x="57" y="57"/>
                    <a:pt x="45" y="67"/>
                    <a:pt x="22" y="58"/>
                  </a:cubicBezTo>
                  <a:cubicBezTo>
                    <a:pt x="0" y="48"/>
                    <a:pt x="3" y="30"/>
                    <a:pt x="10" y="13"/>
                  </a:cubicBezTo>
                  <a:cubicBezTo>
                    <a:pt x="12" y="8"/>
                    <a:pt x="14" y="5"/>
                    <a:pt x="17" y="0"/>
                  </a:cubicBezTo>
                  <a:cubicBezTo>
                    <a:pt x="30" y="5"/>
                    <a:pt x="30" y="5"/>
                    <a:pt x="30" y="5"/>
                  </a:cubicBezTo>
                  <a:cubicBezTo>
                    <a:pt x="29" y="8"/>
                    <a:pt x="29" y="8"/>
                    <a:pt x="29" y="8"/>
                  </a:cubicBezTo>
                  <a:cubicBezTo>
                    <a:pt x="23" y="8"/>
                    <a:pt x="18" y="12"/>
                    <a:pt x="15" y="17"/>
                  </a:cubicBezTo>
                  <a:cubicBezTo>
                    <a:pt x="10" y="27"/>
                    <a:pt x="17" y="35"/>
                    <a:pt x="26" y="42"/>
                  </a:cubicBezTo>
                  <a:cubicBezTo>
                    <a:pt x="35" y="49"/>
                    <a:pt x="54" y="46"/>
                    <a:pt x="59" y="36"/>
                  </a:cubicBezTo>
                  <a:cubicBezTo>
                    <a:pt x="62" y="29"/>
                    <a:pt x="60" y="20"/>
                    <a:pt x="54" y="1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55" name="Freeform 54"/>
            <p:cNvSpPr>
              <a:spLocks/>
            </p:cNvSpPr>
            <p:nvPr/>
          </p:nvSpPr>
          <p:spPr bwMode="auto">
            <a:xfrm>
              <a:off x="7953376" y="4840288"/>
              <a:ext cx="39688" cy="28575"/>
            </a:xfrm>
            <a:custGeom>
              <a:avLst/>
              <a:gdLst>
                <a:gd name="T0" fmla="*/ 21 w 25"/>
                <a:gd name="T1" fmla="*/ 18 h 18"/>
                <a:gd name="T2" fmla="*/ 25 w 25"/>
                <a:gd name="T3" fmla="*/ 11 h 18"/>
                <a:gd name="T4" fmla="*/ 25 w 25"/>
                <a:gd name="T5" fmla="*/ 11 h 18"/>
                <a:gd name="T6" fmla="*/ 23 w 25"/>
                <a:gd name="T7" fmla="*/ 12 h 18"/>
                <a:gd name="T8" fmla="*/ 4 w 25"/>
                <a:gd name="T9" fmla="*/ 2 h 18"/>
                <a:gd name="T10" fmla="*/ 5 w 25"/>
                <a:gd name="T11" fmla="*/ 1 h 18"/>
                <a:gd name="T12" fmla="*/ 3 w 25"/>
                <a:gd name="T13" fmla="*/ 0 h 18"/>
                <a:gd name="T14" fmla="*/ 0 w 25"/>
                <a:gd name="T15" fmla="*/ 7 h 18"/>
                <a:gd name="T16" fmla="*/ 1 w 25"/>
                <a:gd name="T17" fmla="*/ 8 h 18"/>
                <a:gd name="T18" fmla="*/ 3 w 25"/>
                <a:gd name="T19" fmla="*/ 6 h 18"/>
                <a:gd name="T20" fmla="*/ 20 w 25"/>
                <a:gd name="T21" fmla="*/ 16 h 18"/>
                <a:gd name="T22" fmla="*/ 20 w 25"/>
                <a:gd name="T23" fmla="*/ 18 h 18"/>
                <a:gd name="T24" fmla="*/ 21 w 25"/>
                <a:gd name="T25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5" h="18">
                  <a:moveTo>
                    <a:pt x="21" y="18"/>
                  </a:moveTo>
                  <a:lnTo>
                    <a:pt x="25" y="11"/>
                  </a:lnTo>
                  <a:lnTo>
                    <a:pt x="25" y="11"/>
                  </a:lnTo>
                  <a:lnTo>
                    <a:pt x="23" y="12"/>
                  </a:lnTo>
                  <a:lnTo>
                    <a:pt x="4" y="2"/>
                  </a:lnTo>
                  <a:lnTo>
                    <a:pt x="5" y="1"/>
                  </a:lnTo>
                  <a:lnTo>
                    <a:pt x="3" y="0"/>
                  </a:lnTo>
                  <a:lnTo>
                    <a:pt x="0" y="7"/>
                  </a:lnTo>
                  <a:lnTo>
                    <a:pt x="1" y="8"/>
                  </a:lnTo>
                  <a:lnTo>
                    <a:pt x="3" y="6"/>
                  </a:lnTo>
                  <a:lnTo>
                    <a:pt x="20" y="16"/>
                  </a:lnTo>
                  <a:lnTo>
                    <a:pt x="20" y="18"/>
                  </a:lnTo>
                  <a:lnTo>
                    <a:pt x="21" y="1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56" name="Freeform 55"/>
            <p:cNvSpPr>
              <a:spLocks/>
            </p:cNvSpPr>
            <p:nvPr/>
          </p:nvSpPr>
          <p:spPr bwMode="auto">
            <a:xfrm>
              <a:off x="7935913" y="4864100"/>
              <a:ext cx="47625" cy="34925"/>
            </a:xfrm>
            <a:custGeom>
              <a:avLst/>
              <a:gdLst>
                <a:gd name="T0" fmla="*/ 46 w 76"/>
                <a:gd name="T1" fmla="*/ 55 h 55"/>
                <a:gd name="T2" fmla="*/ 76 w 76"/>
                <a:gd name="T3" fmla="*/ 21 h 55"/>
                <a:gd name="T4" fmla="*/ 69 w 76"/>
                <a:gd name="T5" fmla="*/ 5 h 55"/>
                <a:gd name="T6" fmla="*/ 65 w 76"/>
                <a:gd name="T7" fmla="*/ 10 h 55"/>
                <a:gd name="T8" fmla="*/ 66 w 76"/>
                <a:gd name="T9" fmla="*/ 20 h 55"/>
                <a:gd name="T10" fmla="*/ 53 w 76"/>
                <a:gd name="T11" fmla="*/ 38 h 55"/>
                <a:gd name="T12" fmla="*/ 15 w 76"/>
                <a:gd name="T13" fmla="*/ 7 h 55"/>
                <a:gd name="T14" fmla="*/ 17 w 76"/>
                <a:gd name="T15" fmla="*/ 3 h 55"/>
                <a:gd name="T16" fmla="*/ 13 w 76"/>
                <a:gd name="T17" fmla="*/ 0 h 55"/>
                <a:gd name="T18" fmla="*/ 0 w 76"/>
                <a:gd name="T19" fmla="*/ 17 h 55"/>
                <a:gd name="T20" fmla="*/ 4 w 76"/>
                <a:gd name="T21" fmla="*/ 19 h 55"/>
                <a:gd name="T22" fmla="*/ 8 w 76"/>
                <a:gd name="T23" fmla="*/ 17 h 55"/>
                <a:gd name="T24" fmla="*/ 45 w 76"/>
                <a:gd name="T25" fmla="*/ 48 h 55"/>
                <a:gd name="T26" fmla="*/ 45 w 76"/>
                <a:gd name="T27" fmla="*/ 53 h 55"/>
                <a:gd name="T28" fmla="*/ 46 w 76"/>
                <a:gd name="T29" fmla="*/ 55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6" h="55">
                  <a:moveTo>
                    <a:pt x="46" y="55"/>
                  </a:moveTo>
                  <a:cubicBezTo>
                    <a:pt x="76" y="21"/>
                    <a:pt x="76" y="21"/>
                    <a:pt x="76" y="21"/>
                  </a:cubicBezTo>
                  <a:cubicBezTo>
                    <a:pt x="69" y="5"/>
                    <a:pt x="69" y="5"/>
                    <a:pt x="69" y="5"/>
                  </a:cubicBezTo>
                  <a:cubicBezTo>
                    <a:pt x="65" y="10"/>
                    <a:pt x="65" y="10"/>
                    <a:pt x="65" y="10"/>
                  </a:cubicBezTo>
                  <a:cubicBezTo>
                    <a:pt x="65" y="10"/>
                    <a:pt x="67" y="16"/>
                    <a:pt x="66" y="20"/>
                  </a:cubicBezTo>
                  <a:cubicBezTo>
                    <a:pt x="65" y="28"/>
                    <a:pt x="53" y="38"/>
                    <a:pt x="53" y="38"/>
                  </a:cubicBezTo>
                  <a:cubicBezTo>
                    <a:pt x="15" y="7"/>
                    <a:pt x="15" y="7"/>
                    <a:pt x="15" y="7"/>
                  </a:cubicBezTo>
                  <a:cubicBezTo>
                    <a:pt x="17" y="3"/>
                    <a:pt x="17" y="3"/>
                    <a:pt x="17" y="3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4" y="19"/>
                    <a:pt x="4" y="19"/>
                    <a:pt x="4" y="19"/>
                  </a:cubicBezTo>
                  <a:cubicBezTo>
                    <a:pt x="8" y="17"/>
                    <a:pt x="8" y="17"/>
                    <a:pt x="8" y="17"/>
                  </a:cubicBezTo>
                  <a:cubicBezTo>
                    <a:pt x="45" y="48"/>
                    <a:pt x="45" y="48"/>
                    <a:pt x="45" y="48"/>
                  </a:cubicBezTo>
                  <a:cubicBezTo>
                    <a:pt x="45" y="53"/>
                    <a:pt x="45" y="53"/>
                    <a:pt x="45" y="53"/>
                  </a:cubicBezTo>
                  <a:lnTo>
                    <a:pt x="46" y="5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57" name="Freeform 56"/>
            <p:cNvSpPr>
              <a:spLocks/>
            </p:cNvSpPr>
            <p:nvPr/>
          </p:nvSpPr>
          <p:spPr bwMode="auto">
            <a:xfrm>
              <a:off x="7880351" y="4895850"/>
              <a:ext cx="33338" cy="52388"/>
            </a:xfrm>
            <a:custGeom>
              <a:avLst/>
              <a:gdLst>
                <a:gd name="T0" fmla="*/ 29 w 52"/>
                <a:gd name="T1" fmla="*/ 81 h 81"/>
                <a:gd name="T2" fmla="*/ 46 w 52"/>
                <a:gd name="T3" fmla="*/ 73 h 81"/>
                <a:gd name="T4" fmla="*/ 44 w 52"/>
                <a:gd name="T5" fmla="*/ 71 h 81"/>
                <a:gd name="T6" fmla="*/ 40 w 52"/>
                <a:gd name="T7" fmla="*/ 70 h 81"/>
                <a:gd name="T8" fmla="*/ 28 w 52"/>
                <a:gd name="T9" fmla="*/ 47 h 81"/>
                <a:gd name="T10" fmla="*/ 44 w 52"/>
                <a:gd name="T11" fmla="*/ 39 h 81"/>
                <a:gd name="T12" fmla="*/ 52 w 52"/>
                <a:gd name="T13" fmla="*/ 38 h 81"/>
                <a:gd name="T14" fmla="*/ 46 w 52"/>
                <a:gd name="T15" fmla="*/ 27 h 81"/>
                <a:gd name="T16" fmla="*/ 41 w 52"/>
                <a:gd name="T17" fmla="*/ 32 h 81"/>
                <a:gd name="T18" fmla="*/ 25 w 52"/>
                <a:gd name="T19" fmla="*/ 41 h 81"/>
                <a:gd name="T20" fmla="*/ 17 w 52"/>
                <a:gd name="T21" fmla="*/ 24 h 81"/>
                <a:gd name="T22" fmla="*/ 35 w 52"/>
                <a:gd name="T23" fmla="*/ 14 h 81"/>
                <a:gd name="T24" fmla="*/ 42 w 52"/>
                <a:gd name="T25" fmla="*/ 12 h 81"/>
                <a:gd name="T26" fmla="*/ 43 w 52"/>
                <a:gd name="T27" fmla="*/ 7 h 81"/>
                <a:gd name="T28" fmla="*/ 47 w 52"/>
                <a:gd name="T29" fmla="*/ 0 h 81"/>
                <a:gd name="T30" fmla="*/ 0 w 52"/>
                <a:gd name="T31" fmla="*/ 27 h 81"/>
                <a:gd name="T32" fmla="*/ 1 w 52"/>
                <a:gd name="T33" fmla="*/ 31 h 81"/>
                <a:gd name="T34" fmla="*/ 6 w 52"/>
                <a:gd name="T35" fmla="*/ 30 h 81"/>
                <a:gd name="T36" fmla="*/ 28 w 52"/>
                <a:gd name="T37" fmla="*/ 75 h 81"/>
                <a:gd name="T38" fmla="*/ 27 w 52"/>
                <a:gd name="T39" fmla="*/ 79 h 81"/>
                <a:gd name="T40" fmla="*/ 29 w 52"/>
                <a:gd name="T41" fmla="*/ 81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2" h="81">
                  <a:moveTo>
                    <a:pt x="29" y="81"/>
                  </a:moveTo>
                  <a:cubicBezTo>
                    <a:pt x="46" y="73"/>
                    <a:pt x="46" y="73"/>
                    <a:pt x="46" y="73"/>
                  </a:cubicBezTo>
                  <a:cubicBezTo>
                    <a:pt x="44" y="71"/>
                    <a:pt x="44" y="71"/>
                    <a:pt x="44" y="71"/>
                  </a:cubicBezTo>
                  <a:cubicBezTo>
                    <a:pt x="40" y="70"/>
                    <a:pt x="40" y="70"/>
                    <a:pt x="40" y="70"/>
                  </a:cubicBezTo>
                  <a:cubicBezTo>
                    <a:pt x="28" y="47"/>
                    <a:pt x="28" y="47"/>
                    <a:pt x="28" y="47"/>
                  </a:cubicBezTo>
                  <a:cubicBezTo>
                    <a:pt x="28" y="47"/>
                    <a:pt x="38" y="41"/>
                    <a:pt x="44" y="39"/>
                  </a:cubicBezTo>
                  <a:cubicBezTo>
                    <a:pt x="47" y="38"/>
                    <a:pt x="52" y="38"/>
                    <a:pt x="52" y="38"/>
                  </a:cubicBezTo>
                  <a:cubicBezTo>
                    <a:pt x="46" y="27"/>
                    <a:pt x="46" y="27"/>
                    <a:pt x="46" y="27"/>
                  </a:cubicBezTo>
                  <a:cubicBezTo>
                    <a:pt x="46" y="27"/>
                    <a:pt x="43" y="31"/>
                    <a:pt x="41" y="32"/>
                  </a:cubicBezTo>
                  <a:cubicBezTo>
                    <a:pt x="36" y="37"/>
                    <a:pt x="25" y="41"/>
                    <a:pt x="25" y="41"/>
                  </a:cubicBezTo>
                  <a:cubicBezTo>
                    <a:pt x="17" y="24"/>
                    <a:pt x="17" y="24"/>
                    <a:pt x="17" y="24"/>
                  </a:cubicBezTo>
                  <a:cubicBezTo>
                    <a:pt x="17" y="24"/>
                    <a:pt x="28" y="16"/>
                    <a:pt x="35" y="14"/>
                  </a:cubicBezTo>
                  <a:cubicBezTo>
                    <a:pt x="38" y="13"/>
                    <a:pt x="42" y="12"/>
                    <a:pt x="42" y="12"/>
                  </a:cubicBezTo>
                  <a:cubicBezTo>
                    <a:pt x="42" y="12"/>
                    <a:pt x="43" y="9"/>
                    <a:pt x="43" y="7"/>
                  </a:cubicBezTo>
                  <a:cubicBezTo>
                    <a:pt x="44" y="4"/>
                    <a:pt x="47" y="0"/>
                    <a:pt x="47" y="0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1" y="31"/>
                    <a:pt x="1" y="31"/>
                    <a:pt x="1" y="31"/>
                  </a:cubicBezTo>
                  <a:cubicBezTo>
                    <a:pt x="6" y="30"/>
                    <a:pt x="6" y="30"/>
                    <a:pt x="6" y="30"/>
                  </a:cubicBezTo>
                  <a:cubicBezTo>
                    <a:pt x="28" y="75"/>
                    <a:pt x="28" y="75"/>
                    <a:pt x="28" y="75"/>
                  </a:cubicBezTo>
                  <a:cubicBezTo>
                    <a:pt x="27" y="79"/>
                    <a:pt x="27" y="79"/>
                    <a:pt x="27" y="79"/>
                  </a:cubicBezTo>
                  <a:lnTo>
                    <a:pt x="29" y="8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58" name="Freeform 57"/>
            <p:cNvSpPr>
              <a:spLocks noEditPoints="1"/>
            </p:cNvSpPr>
            <p:nvPr/>
          </p:nvSpPr>
          <p:spPr bwMode="auto">
            <a:xfrm>
              <a:off x="7685088" y="4448175"/>
              <a:ext cx="254000" cy="468313"/>
            </a:xfrm>
            <a:custGeom>
              <a:avLst/>
              <a:gdLst>
                <a:gd name="T0" fmla="*/ 334 w 401"/>
                <a:gd name="T1" fmla="*/ 149 h 738"/>
                <a:gd name="T2" fmla="*/ 224 w 401"/>
                <a:gd name="T3" fmla="*/ 31 h 738"/>
                <a:gd name="T4" fmla="*/ 177 w 401"/>
                <a:gd name="T5" fmla="*/ 31 h 738"/>
                <a:gd name="T6" fmla="*/ 67 w 401"/>
                <a:gd name="T7" fmla="*/ 149 h 738"/>
                <a:gd name="T8" fmla="*/ 0 w 401"/>
                <a:gd name="T9" fmla="*/ 273 h 738"/>
                <a:gd name="T10" fmla="*/ 200 w 401"/>
                <a:gd name="T11" fmla="*/ 738 h 738"/>
                <a:gd name="T12" fmla="*/ 401 w 401"/>
                <a:gd name="T13" fmla="*/ 273 h 738"/>
                <a:gd name="T14" fmla="*/ 263 w 401"/>
                <a:gd name="T15" fmla="*/ 199 h 738"/>
                <a:gd name="T16" fmla="*/ 312 w 401"/>
                <a:gd name="T17" fmla="*/ 149 h 738"/>
                <a:gd name="T18" fmla="*/ 224 w 401"/>
                <a:gd name="T19" fmla="*/ 89 h 738"/>
                <a:gd name="T20" fmla="*/ 200 w 401"/>
                <a:gd name="T21" fmla="*/ 199 h 738"/>
                <a:gd name="T22" fmla="*/ 241 w 401"/>
                <a:gd name="T23" fmla="*/ 147 h 738"/>
                <a:gd name="T24" fmla="*/ 200 w 401"/>
                <a:gd name="T25" fmla="*/ 17 h 738"/>
                <a:gd name="T26" fmla="*/ 238 w 401"/>
                <a:gd name="T27" fmla="*/ 61 h 738"/>
                <a:gd name="T28" fmla="*/ 194 w 401"/>
                <a:gd name="T29" fmla="*/ 92 h 738"/>
                <a:gd name="T30" fmla="*/ 177 w 401"/>
                <a:gd name="T31" fmla="*/ 89 h 738"/>
                <a:gd name="T32" fmla="*/ 177 w 401"/>
                <a:gd name="T33" fmla="*/ 89 h 738"/>
                <a:gd name="T34" fmla="*/ 138 w 401"/>
                <a:gd name="T35" fmla="*/ 147 h 738"/>
                <a:gd name="T36" fmla="*/ 200 w 401"/>
                <a:gd name="T37" fmla="*/ 221 h 738"/>
                <a:gd name="T38" fmla="*/ 294 w 401"/>
                <a:gd name="T39" fmla="*/ 231 h 738"/>
                <a:gd name="T40" fmla="*/ 225 w 401"/>
                <a:gd name="T41" fmla="*/ 274 h 738"/>
                <a:gd name="T42" fmla="*/ 177 w 401"/>
                <a:gd name="T43" fmla="*/ 241 h 738"/>
                <a:gd name="T44" fmla="*/ 174 w 401"/>
                <a:gd name="T45" fmla="*/ 272 h 738"/>
                <a:gd name="T46" fmla="*/ 106 w 401"/>
                <a:gd name="T47" fmla="*/ 231 h 738"/>
                <a:gd name="T48" fmla="*/ 41 w 401"/>
                <a:gd name="T49" fmla="*/ 391 h 738"/>
                <a:gd name="T50" fmla="*/ 168 w 401"/>
                <a:gd name="T51" fmla="*/ 357 h 738"/>
                <a:gd name="T52" fmla="*/ 47 w 401"/>
                <a:gd name="T53" fmla="*/ 413 h 738"/>
                <a:gd name="T54" fmla="*/ 47 w 401"/>
                <a:gd name="T55" fmla="*/ 413 h 738"/>
                <a:gd name="T56" fmla="*/ 152 w 401"/>
                <a:gd name="T57" fmla="*/ 650 h 738"/>
                <a:gd name="T58" fmla="*/ 249 w 401"/>
                <a:gd name="T59" fmla="*/ 650 h 738"/>
                <a:gd name="T60" fmla="*/ 227 w 401"/>
                <a:gd name="T61" fmla="*/ 534 h 738"/>
                <a:gd name="T62" fmla="*/ 194 w 401"/>
                <a:gd name="T63" fmla="*/ 711 h 738"/>
                <a:gd name="T64" fmla="*/ 93 w 401"/>
                <a:gd name="T65" fmla="*/ 534 h 738"/>
                <a:gd name="T66" fmla="*/ 173 w 401"/>
                <a:gd name="T67" fmla="*/ 413 h 738"/>
                <a:gd name="T68" fmla="*/ 330 w 401"/>
                <a:gd name="T69" fmla="*/ 484 h 738"/>
                <a:gd name="T70" fmla="*/ 189 w 401"/>
                <a:gd name="T71" fmla="*/ 391 h 738"/>
                <a:gd name="T72" fmla="*/ 230 w 401"/>
                <a:gd name="T73" fmla="*/ 391 h 738"/>
                <a:gd name="T74" fmla="*/ 249 w 401"/>
                <a:gd name="T75" fmla="*/ 413 h 738"/>
                <a:gd name="T76" fmla="*/ 307 w 401"/>
                <a:gd name="T77" fmla="*/ 391 h 738"/>
                <a:gd name="T78" fmla="*/ 361 w 401"/>
                <a:gd name="T79" fmla="*/ 391 h 738"/>
                <a:gd name="T80" fmla="*/ 374 w 401"/>
                <a:gd name="T81" fmla="*/ 336 h 738"/>
                <a:gd name="T82" fmla="*/ 200 w 401"/>
                <a:gd name="T83" fmla="*/ 364 h 738"/>
                <a:gd name="T84" fmla="*/ 29 w 401"/>
                <a:gd name="T85" fmla="*/ 336 h 738"/>
                <a:gd name="T86" fmla="*/ 132 w 401"/>
                <a:gd name="T87" fmla="*/ 256 h 738"/>
                <a:gd name="T88" fmla="*/ 145 w 401"/>
                <a:gd name="T89" fmla="*/ 300 h 738"/>
                <a:gd name="T90" fmla="*/ 194 w 401"/>
                <a:gd name="T91" fmla="*/ 273 h 738"/>
                <a:gd name="T92" fmla="*/ 198 w 401"/>
                <a:gd name="T93" fmla="*/ 252 h 738"/>
                <a:gd name="T94" fmla="*/ 205 w 401"/>
                <a:gd name="T95" fmla="*/ 278 h 738"/>
                <a:gd name="T96" fmla="*/ 281 w 401"/>
                <a:gd name="T97" fmla="*/ 280 h 738"/>
                <a:gd name="T98" fmla="*/ 294 w 401"/>
                <a:gd name="T99" fmla="*/ 252 h 7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401" h="738">
                  <a:moveTo>
                    <a:pt x="392" y="207"/>
                  </a:moveTo>
                  <a:cubicBezTo>
                    <a:pt x="389" y="199"/>
                    <a:pt x="389" y="199"/>
                    <a:pt x="389" y="199"/>
                  </a:cubicBezTo>
                  <a:cubicBezTo>
                    <a:pt x="334" y="199"/>
                    <a:pt x="334" y="199"/>
                    <a:pt x="334" y="199"/>
                  </a:cubicBezTo>
                  <a:cubicBezTo>
                    <a:pt x="334" y="149"/>
                    <a:pt x="334" y="149"/>
                    <a:pt x="334" y="149"/>
                  </a:cubicBezTo>
                  <a:cubicBezTo>
                    <a:pt x="334" y="135"/>
                    <a:pt x="327" y="121"/>
                    <a:pt x="308" y="115"/>
                  </a:cubicBezTo>
                  <a:cubicBezTo>
                    <a:pt x="295" y="99"/>
                    <a:pt x="276" y="85"/>
                    <a:pt x="255" y="76"/>
                  </a:cubicBezTo>
                  <a:cubicBezTo>
                    <a:pt x="255" y="31"/>
                    <a:pt x="255" y="31"/>
                    <a:pt x="255" y="31"/>
                  </a:cubicBezTo>
                  <a:cubicBezTo>
                    <a:pt x="224" y="31"/>
                    <a:pt x="224" y="31"/>
                    <a:pt x="224" y="31"/>
                  </a:cubicBezTo>
                  <a:cubicBezTo>
                    <a:pt x="224" y="0"/>
                    <a:pt x="224" y="0"/>
                    <a:pt x="224" y="0"/>
                  </a:cubicBezTo>
                  <a:cubicBezTo>
                    <a:pt x="200" y="0"/>
                    <a:pt x="200" y="0"/>
                    <a:pt x="200" y="0"/>
                  </a:cubicBezTo>
                  <a:cubicBezTo>
                    <a:pt x="177" y="0"/>
                    <a:pt x="177" y="0"/>
                    <a:pt x="177" y="0"/>
                  </a:cubicBezTo>
                  <a:cubicBezTo>
                    <a:pt x="177" y="31"/>
                    <a:pt x="177" y="31"/>
                    <a:pt x="177" y="31"/>
                  </a:cubicBezTo>
                  <a:cubicBezTo>
                    <a:pt x="146" y="31"/>
                    <a:pt x="146" y="31"/>
                    <a:pt x="146" y="31"/>
                  </a:cubicBezTo>
                  <a:cubicBezTo>
                    <a:pt x="146" y="76"/>
                    <a:pt x="146" y="76"/>
                    <a:pt x="146" y="76"/>
                  </a:cubicBezTo>
                  <a:cubicBezTo>
                    <a:pt x="125" y="85"/>
                    <a:pt x="106" y="99"/>
                    <a:pt x="93" y="115"/>
                  </a:cubicBezTo>
                  <a:cubicBezTo>
                    <a:pt x="74" y="121"/>
                    <a:pt x="67" y="135"/>
                    <a:pt x="67" y="149"/>
                  </a:cubicBezTo>
                  <a:cubicBezTo>
                    <a:pt x="67" y="199"/>
                    <a:pt x="67" y="199"/>
                    <a:pt x="67" y="199"/>
                  </a:cubicBezTo>
                  <a:cubicBezTo>
                    <a:pt x="13" y="199"/>
                    <a:pt x="13" y="199"/>
                    <a:pt x="13" y="199"/>
                  </a:cubicBezTo>
                  <a:cubicBezTo>
                    <a:pt x="10" y="207"/>
                    <a:pt x="10" y="207"/>
                    <a:pt x="10" y="207"/>
                  </a:cubicBezTo>
                  <a:cubicBezTo>
                    <a:pt x="3" y="227"/>
                    <a:pt x="0" y="249"/>
                    <a:pt x="0" y="273"/>
                  </a:cubicBezTo>
                  <a:cubicBezTo>
                    <a:pt x="0" y="347"/>
                    <a:pt x="28" y="433"/>
                    <a:pt x="55" y="501"/>
                  </a:cubicBezTo>
                  <a:cubicBezTo>
                    <a:pt x="96" y="602"/>
                    <a:pt x="150" y="695"/>
                    <a:pt x="179" y="726"/>
                  </a:cubicBezTo>
                  <a:cubicBezTo>
                    <a:pt x="185" y="732"/>
                    <a:pt x="191" y="738"/>
                    <a:pt x="200" y="738"/>
                  </a:cubicBezTo>
                  <a:cubicBezTo>
                    <a:pt x="200" y="738"/>
                    <a:pt x="200" y="738"/>
                    <a:pt x="200" y="738"/>
                  </a:cubicBezTo>
                  <a:cubicBezTo>
                    <a:pt x="201" y="738"/>
                    <a:pt x="201" y="738"/>
                    <a:pt x="201" y="738"/>
                  </a:cubicBezTo>
                  <a:cubicBezTo>
                    <a:pt x="210" y="738"/>
                    <a:pt x="215" y="732"/>
                    <a:pt x="222" y="726"/>
                  </a:cubicBezTo>
                  <a:cubicBezTo>
                    <a:pt x="251" y="695"/>
                    <a:pt x="306" y="602"/>
                    <a:pt x="347" y="501"/>
                  </a:cubicBezTo>
                  <a:cubicBezTo>
                    <a:pt x="374" y="433"/>
                    <a:pt x="401" y="347"/>
                    <a:pt x="401" y="273"/>
                  </a:cubicBezTo>
                  <a:cubicBezTo>
                    <a:pt x="401" y="249"/>
                    <a:pt x="399" y="227"/>
                    <a:pt x="392" y="207"/>
                  </a:cubicBezTo>
                  <a:moveTo>
                    <a:pt x="312" y="149"/>
                  </a:moveTo>
                  <a:cubicBezTo>
                    <a:pt x="312" y="199"/>
                    <a:pt x="312" y="199"/>
                    <a:pt x="312" y="199"/>
                  </a:cubicBezTo>
                  <a:cubicBezTo>
                    <a:pt x="263" y="199"/>
                    <a:pt x="263" y="199"/>
                    <a:pt x="263" y="199"/>
                  </a:cubicBezTo>
                  <a:cubicBezTo>
                    <a:pt x="263" y="147"/>
                    <a:pt x="263" y="147"/>
                    <a:pt x="263" y="147"/>
                  </a:cubicBezTo>
                  <a:cubicBezTo>
                    <a:pt x="263" y="140"/>
                    <a:pt x="264" y="139"/>
                    <a:pt x="266" y="138"/>
                  </a:cubicBezTo>
                  <a:cubicBezTo>
                    <a:pt x="268" y="136"/>
                    <a:pt x="275" y="134"/>
                    <a:pt x="290" y="134"/>
                  </a:cubicBezTo>
                  <a:cubicBezTo>
                    <a:pt x="310" y="134"/>
                    <a:pt x="312" y="143"/>
                    <a:pt x="312" y="149"/>
                  </a:cubicBezTo>
                  <a:moveTo>
                    <a:pt x="276" y="113"/>
                  </a:moveTo>
                  <a:cubicBezTo>
                    <a:pt x="269" y="114"/>
                    <a:pt x="261" y="116"/>
                    <a:pt x="255" y="119"/>
                  </a:cubicBezTo>
                  <a:cubicBezTo>
                    <a:pt x="248" y="108"/>
                    <a:pt x="238" y="101"/>
                    <a:pt x="224" y="97"/>
                  </a:cubicBezTo>
                  <a:cubicBezTo>
                    <a:pt x="224" y="89"/>
                    <a:pt x="224" y="89"/>
                    <a:pt x="224" y="89"/>
                  </a:cubicBezTo>
                  <a:cubicBezTo>
                    <a:pt x="243" y="93"/>
                    <a:pt x="262" y="101"/>
                    <a:pt x="276" y="113"/>
                  </a:cubicBezTo>
                  <a:moveTo>
                    <a:pt x="241" y="147"/>
                  </a:moveTo>
                  <a:cubicBezTo>
                    <a:pt x="241" y="199"/>
                    <a:pt x="241" y="199"/>
                    <a:pt x="241" y="199"/>
                  </a:cubicBezTo>
                  <a:cubicBezTo>
                    <a:pt x="200" y="199"/>
                    <a:pt x="200" y="199"/>
                    <a:pt x="200" y="199"/>
                  </a:cubicBezTo>
                  <a:cubicBezTo>
                    <a:pt x="160" y="199"/>
                    <a:pt x="160" y="199"/>
                    <a:pt x="160" y="199"/>
                  </a:cubicBezTo>
                  <a:cubicBezTo>
                    <a:pt x="160" y="147"/>
                    <a:pt x="160" y="147"/>
                    <a:pt x="160" y="147"/>
                  </a:cubicBezTo>
                  <a:cubicBezTo>
                    <a:pt x="160" y="132"/>
                    <a:pt x="170" y="114"/>
                    <a:pt x="200" y="114"/>
                  </a:cubicBezTo>
                  <a:cubicBezTo>
                    <a:pt x="231" y="114"/>
                    <a:pt x="241" y="132"/>
                    <a:pt x="241" y="147"/>
                  </a:cubicBezTo>
                  <a:moveTo>
                    <a:pt x="163" y="48"/>
                  </a:moveTo>
                  <a:cubicBezTo>
                    <a:pt x="194" y="48"/>
                    <a:pt x="194" y="48"/>
                    <a:pt x="194" y="48"/>
                  </a:cubicBezTo>
                  <a:cubicBezTo>
                    <a:pt x="194" y="17"/>
                    <a:pt x="194" y="17"/>
                    <a:pt x="194" y="17"/>
                  </a:cubicBezTo>
                  <a:cubicBezTo>
                    <a:pt x="200" y="17"/>
                    <a:pt x="200" y="17"/>
                    <a:pt x="200" y="17"/>
                  </a:cubicBezTo>
                  <a:cubicBezTo>
                    <a:pt x="207" y="17"/>
                    <a:pt x="207" y="17"/>
                    <a:pt x="207" y="17"/>
                  </a:cubicBezTo>
                  <a:cubicBezTo>
                    <a:pt x="207" y="48"/>
                    <a:pt x="207" y="48"/>
                    <a:pt x="207" y="48"/>
                  </a:cubicBezTo>
                  <a:cubicBezTo>
                    <a:pt x="238" y="48"/>
                    <a:pt x="238" y="48"/>
                    <a:pt x="238" y="48"/>
                  </a:cubicBezTo>
                  <a:cubicBezTo>
                    <a:pt x="238" y="61"/>
                    <a:pt x="238" y="61"/>
                    <a:pt x="238" y="61"/>
                  </a:cubicBezTo>
                  <a:cubicBezTo>
                    <a:pt x="207" y="61"/>
                    <a:pt x="207" y="61"/>
                    <a:pt x="207" y="61"/>
                  </a:cubicBezTo>
                  <a:cubicBezTo>
                    <a:pt x="207" y="92"/>
                    <a:pt x="207" y="92"/>
                    <a:pt x="207" y="92"/>
                  </a:cubicBezTo>
                  <a:cubicBezTo>
                    <a:pt x="200" y="92"/>
                    <a:pt x="200" y="92"/>
                    <a:pt x="200" y="92"/>
                  </a:cubicBezTo>
                  <a:cubicBezTo>
                    <a:pt x="194" y="92"/>
                    <a:pt x="194" y="92"/>
                    <a:pt x="194" y="92"/>
                  </a:cubicBezTo>
                  <a:cubicBezTo>
                    <a:pt x="194" y="61"/>
                    <a:pt x="194" y="61"/>
                    <a:pt x="194" y="61"/>
                  </a:cubicBezTo>
                  <a:cubicBezTo>
                    <a:pt x="163" y="61"/>
                    <a:pt x="163" y="61"/>
                    <a:pt x="163" y="61"/>
                  </a:cubicBezTo>
                  <a:lnTo>
                    <a:pt x="163" y="48"/>
                  </a:lnTo>
                  <a:close/>
                  <a:moveTo>
                    <a:pt x="177" y="89"/>
                  </a:moveTo>
                  <a:cubicBezTo>
                    <a:pt x="177" y="97"/>
                    <a:pt x="177" y="97"/>
                    <a:pt x="177" y="97"/>
                  </a:cubicBezTo>
                  <a:cubicBezTo>
                    <a:pt x="164" y="101"/>
                    <a:pt x="153" y="108"/>
                    <a:pt x="146" y="119"/>
                  </a:cubicBezTo>
                  <a:cubicBezTo>
                    <a:pt x="140" y="116"/>
                    <a:pt x="133" y="114"/>
                    <a:pt x="125" y="113"/>
                  </a:cubicBezTo>
                  <a:cubicBezTo>
                    <a:pt x="140" y="101"/>
                    <a:pt x="158" y="93"/>
                    <a:pt x="177" y="89"/>
                  </a:cubicBezTo>
                  <a:moveTo>
                    <a:pt x="89" y="149"/>
                  </a:moveTo>
                  <a:cubicBezTo>
                    <a:pt x="89" y="143"/>
                    <a:pt x="91" y="134"/>
                    <a:pt x="111" y="134"/>
                  </a:cubicBezTo>
                  <a:cubicBezTo>
                    <a:pt x="126" y="134"/>
                    <a:pt x="133" y="136"/>
                    <a:pt x="136" y="138"/>
                  </a:cubicBezTo>
                  <a:cubicBezTo>
                    <a:pt x="137" y="139"/>
                    <a:pt x="138" y="140"/>
                    <a:pt x="138" y="147"/>
                  </a:cubicBezTo>
                  <a:cubicBezTo>
                    <a:pt x="138" y="199"/>
                    <a:pt x="138" y="199"/>
                    <a:pt x="138" y="199"/>
                  </a:cubicBezTo>
                  <a:cubicBezTo>
                    <a:pt x="89" y="199"/>
                    <a:pt x="89" y="199"/>
                    <a:pt x="89" y="199"/>
                  </a:cubicBezTo>
                  <a:lnTo>
                    <a:pt x="89" y="149"/>
                  </a:lnTo>
                  <a:close/>
                  <a:moveTo>
                    <a:pt x="200" y="221"/>
                  </a:moveTo>
                  <a:cubicBezTo>
                    <a:pt x="200" y="221"/>
                    <a:pt x="200" y="221"/>
                    <a:pt x="200" y="221"/>
                  </a:cubicBezTo>
                  <a:cubicBezTo>
                    <a:pt x="374" y="221"/>
                    <a:pt x="374" y="221"/>
                    <a:pt x="374" y="221"/>
                  </a:cubicBezTo>
                  <a:cubicBezTo>
                    <a:pt x="374" y="224"/>
                    <a:pt x="375" y="228"/>
                    <a:pt x="376" y="231"/>
                  </a:cubicBezTo>
                  <a:cubicBezTo>
                    <a:pt x="294" y="231"/>
                    <a:pt x="294" y="231"/>
                    <a:pt x="294" y="231"/>
                  </a:cubicBezTo>
                  <a:cubicBezTo>
                    <a:pt x="260" y="231"/>
                    <a:pt x="245" y="240"/>
                    <a:pt x="245" y="259"/>
                  </a:cubicBezTo>
                  <a:cubicBezTo>
                    <a:pt x="245" y="266"/>
                    <a:pt x="248" y="272"/>
                    <a:pt x="254" y="277"/>
                  </a:cubicBezTo>
                  <a:cubicBezTo>
                    <a:pt x="250" y="279"/>
                    <a:pt x="233" y="284"/>
                    <a:pt x="231" y="285"/>
                  </a:cubicBezTo>
                  <a:cubicBezTo>
                    <a:pt x="229" y="283"/>
                    <a:pt x="225" y="280"/>
                    <a:pt x="225" y="274"/>
                  </a:cubicBezTo>
                  <a:cubicBezTo>
                    <a:pt x="226" y="272"/>
                    <a:pt x="230" y="266"/>
                    <a:pt x="230" y="258"/>
                  </a:cubicBezTo>
                  <a:cubicBezTo>
                    <a:pt x="230" y="246"/>
                    <a:pt x="222" y="234"/>
                    <a:pt x="200" y="233"/>
                  </a:cubicBezTo>
                  <a:cubicBezTo>
                    <a:pt x="190" y="233"/>
                    <a:pt x="184" y="236"/>
                    <a:pt x="178" y="240"/>
                  </a:cubicBezTo>
                  <a:cubicBezTo>
                    <a:pt x="178" y="241"/>
                    <a:pt x="178" y="241"/>
                    <a:pt x="177" y="241"/>
                  </a:cubicBezTo>
                  <a:cubicBezTo>
                    <a:pt x="168" y="244"/>
                    <a:pt x="163" y="250"/>
                    <a:pt x="163" y="258"/>
                  </a:cubicBezTo>
                  <a:cubicBezTo>
                    <a:pt x="163" y="267"/>
                    <a:pt x="163" y="267"/>
                    <a:pt x="163" y="267"/>
                  </a:cubicBezTo>
                  <a:cubicBezTo>
                    <a:pt x="163" y="267"/>
                    <a:pt x="167" y="267"/>
                    <a:pt x="169" y="268"/>
                  </a:cubicBezTo>
                  <a:cubicBezTo>
                    <a:pt x="172" y="269"/>
                    <a:pt x="173" y="270"/>
                    <a:pt x="174" y="272"/>
                  </a:cubicBezTo>
                  <a:cubicBezTo>
                    <a:pt x="176" y="275"/>
                    <a:pt x="174" y="283"/>
                    <a:pt x="169" y="285"/>
                  </a:cubicBezTo>
                  <a:cubicBezTo>
                    <a:pt x="167" y="284"/>
                    <a:pt x="150" y="279"/>
                    <a:pt x="146" y="277"/>
                  </a:cubicBezTo>
                  <a:cubicBezTo>
                    <a:pt x="152" y="272"/>
                    <a:pt x="156" y="266"/>
                    <a:pt x="156" y="259"/>
                  </a:cubicBezTo>
                  <a:cubicBezTo>
                    <a:pt x="156" y="240"/>
                    <a:pt x="141" y="231"/>
                    <a:pt x="106" y="231"/>
                  </a:cubicBezTo>
                  <a:cubicBezTo>
                    <a:pt x="26" y="231"/>
                    <a:pt x="26" y="231"/>
                    <a:pt x="26" y="231"/>
                  </a:cubicBezTo>
                  <a:cubicBezTo>
                    <a:pt x="27" y="228"/>
                    <a:pt x="28" y="224"/>
                    <a:pt x="29" y="221"/>
                  </a:cubicBezTo>
                  <a:lnTo>
                    <a:pt x="200" y="221"/>
                  </a:lnTo>
                  <a:close/>
                  <a:moveTo>
                    <a:pt x="41" y="391"/>
                  </a:moveTo>
                  <a:cubicBezTo>
                    <a:pt x="38" y="379"/>
                    <a:pt x="35" y="369"/>
                    <a:pt x="33" y="357"/>
                  </a:cubicBezTo>
                  <a:cubicBezTo>
                    <a:pt x="57" y="354"/>
                    <a:pt x="116" y="344"/>
                    <a:pt x="158" y="338"/>
                  </a:cubicBezTo>
                  <a:lnTo>
                    <a:pt x="41" y="391"/>
                  </a:lnTo>
                  <a:close/>
                  <a:moveTo>
                    <a:pt x="168" y="357"/>
                  </a:moveTo>
                  <a:cubicBezTo>
                    <a:pt x="145" y="391"/>
                    <a:pt x="145" y="391"/>
                    <a:pt x="145" y="391"/>
                  </a:cubicBezTo>
                  <a:cubicBezTo>
                    <a:pt x="95" y="391"/>
                    <a:pt x="95" y="391"/>
                    <a:pt x="95" y="391"/>
                  </a:cubicBezTo>
                  <a:lnTo>
                    <a:pt x="168" y="357"/>
                  </a:lnTo>
                  <a:close/>
                  <a:moveTo>
                    <a:pt x="47" y="413"/>
                  </a:moveTo>
                  <a:cubicBezTo>
                    <a:pt x="152" y="413"/>
                    <a:pt x="152" y="413"/>
                    <a:pt x="152" y="413"/>
                  </a:cubicBezTo>
                  <a:cubicBezTo>
                    <a:pt x="152" y="463"/>
                    <a:pt x="152" y="463"/>
                    <a:pt x="152" y="463"/>
                  </a:cubicBezTo>
                  <a:cubicBezTo>
                    <a:pt x="64" y="463"/>
                    <a:pt x="64" y="463"/>
                    <a:pt x="64" y="463"/>
                  </a:cubicBezTo>
                  <a:cubicBezTo>
                    <a:pt x="58" y="446"/>
                    <a:pt x="52" y="429"/>
                    <a:pt x="47" y="413"/>
                  </a:cubicBezTo>
                  <a:moveTo>
                    <a:pt x="152" y="650"/>
                  </a:moveTo>
                  <a:cubicBezTo>
                    <a:pt x="137" y="623"/>
                    <a:pt x="119" y="591"/>
                    <a:pt x="103" y="556"/>
                  </a:cubicBezTo>
                  <a:cubicBezTo>
                    <a:pt x="152" y="556"/>
                    <a:pt x="152" y="556"/>
                    <a:pt x="152" y="556"/>
                  </a:cubicBezTo>
                  <a:lnTo>
                    <a:pt x="152" y="650"/>
                  </a:lnTo>
                  <a:close/>
                  <a:moveTo>
                    <a:pt x="249" y="650"/>
                  </a:moveTo>
                  <a:cubicBezTo>
                    <a:pt x="249" y="556"/>
                    <a:pt x="249" y="556"/>
                    <a:pt x="249" y="556"/>
                  </a:cubicBezTo>
                  <a:cubicBezTo>
                    <a:pt x="299" y="556"/>
                    <a:pt x="299" y="556"/>
                    <a:pt x="299" y="556"/>
                  </a:cubicBezTo>
                  <a:cubicBezTo>
                    <a:pt x="282" y="591"/>
                    <a:pt x="265" y="623"/>
                    <a:pt x="249" y="650"/>
                  </a:cubicBezTo>
                  <a:moveTo>
                    <a:pt x="327" y="492"/>
                  </a:moveTo>
                  <a:cubicBezTo>
                    <a:pt x="321" y="507"/>
                    <a:pt x="314" y="520"/>
                    <a:pt x="308" y="534"/>
                  </a:cubicBezTo>
                  <a:cubicBezTo>
                    <a:pt x="238" y="534"/>
                    <a:pt x="238" y="534"/>
                    <a:pt x="238" y="534"/>
                  </a:cubicBezTo>
                  <a:cubicBezTo>
                    <a:pt x="227" y="534"/>
                    <a:pt x="227" y="534"/>
                    <a:pt x="227" y="534"/>
                  </a:cubicBezTo>
                  <a:cubicBezTo>
                    <a:pt x="227" y="684"/>
                    <a:pt x="227" y="684"/>
                    <a:pt x="227" y="684"/>
                  </a:cubicBezTo>
                  <a:cubicBezTo>
                    <a:pt x="219" y="695"/>
                    <a:pt x="212" y="704"/>
                    <a:pt x="206" y="711"/>
                  </a:cubicBezTo>
                  <a:cubicBezTo>
                    <a:pt x="204" y="712"/>
                    <a:pt x="202" y="715"/>
                    <a:pt x="200" y="716"/>
                  </a:cubicBezTo>
                  <a:cubicBezTo>
                    <a:pt x="199" y="715"/>
                    <a:pt x="196" y="712"/>
                    <a:pt x="194" y="711"/>
                  </a:cubicBezTo>
                  <a:cubicBezTo>
                    <a:pt x="188" y="704"/>
                    <a:pt x="182" y="695"/>
                    <a:pt x="173" y="684"/>
                  </a:cubicBezTo>
                  <a:cubicBezTo>
                    <a:pt x="173" y="534"/>
                    <a:pt x="173" y="534"/>
                    <a:pt x="173" y="534"/>
                  </a:cubicBezTo>
                  <a:cubicBezTo>
                    <a:pt x="163" y="534"/>
                    <a:pt x="163" y="534"/>
                    <a:pt x="163" y="534"/>
                  </a:cubicBezTo>
                  <a:cubicBezTo>
                    <a:pt x="93" y="534"/>
                    <a:pt x="93" y="534"/>
                    <a:pt x="93" y="534"/>
                  </a:cubicBezTo>
                  <a:cubicBezTo>
                    <a:pt x="87" y="520"/>
                    <a:pt x="81" y="507"/>
                    <a:pt x="75" y="492"/>
                  </a:cubicBezTo>
                  <a:cubicBezTo>
                    <a:pt x="74" y="490"/>
                    <a:pt x="73" y="487"/>
                    <a:pt x="72" y="484"/>
                  </a:cubicBezTo>
                  <a:cubicBezTo>
                    <a:pt x="173" y="484"/>
                    <a:pt x="173" y="484"/>
                    <a:pt x="173" y="484"/>
                  </a:cubicBezTo>
                  <a:cubicBezTo>
                    <a:pt x="173" y="413"/>
                    <a:pt x="173" y="413"/>
                    <a:pt x="173" y="413"/>
                  </a:cubicBezTo>
                  <a:cubicBezTo>
                    <a:pt x="200" y="413"/>
                    <a:pt x="200" y="413"/>
                    <a:pt x="200" y="413"/>
                  </a:cubicBezTo>
                  <a:cubicBezTo>
                    <a:pt x="227" y="413"/>
                    <a:pt x="227" y="413"/>
                    <a:pt x="227" y="413"/>
                  </a:cubicBezTo>
                  <a:cubicBezTo>
                    <a:pt x="227" y="484"/>
                    <a:pt x="227" y="484"/>
                    <a:pt x="227" y="484"/>
                  </a:cubicBezTo>
                  <a:cubicBezTo>
                    <a:pt x="330" y="484"/>
                    <a:pt x="330" y="484"/>
                    <a:pt x="330" y="484"/>
                  </a:cubicBezTo>
                  <a:cubicBezTo>
                    <a:pt x="329" y="487"/>
                    <a:pt x="328" y="490"/>
                    <a:pt x="327" y="492"/>
                  </a:cubicBezTo>
                  <a:moveTo>
                    <a:pt x="171" y="391"/>
                  </a:moveTo>
                  <a:cubicBezTo>
                    <a:pt x="189" y="364"/>
                    <a:pt x="189" y="364"/>
                    <a:pt x="189" y="364"/>
                  </a:cubicBezTo>
                  <a:cubicBezTo>
                    <a:pt x="189" y="391"/>
                    <a:pt x="189" y="391"/>
                    <a:pt x="189" y="391"/>
                  </a:cubicBezTo>
                  <a:lnTo>
                    <a:pt x="171" y="391"/>
                  </a:lnTo>
                  <a:close/>
                  <a:moveTo>
                    <a:pt x="211" y="391"/>
                  </a:moveTo>
                  <a:cubicBezTo>
                    <a:pt x="211" y="364"/>
                    <a:pt x="211" y="364"/>
                    <a:pt x="211" y="364"/>
                  </a:cubicBezTo>
                  <a:cubicBezTo>
                    <a:pt x="230" y="391"/>
                    <a:pt x="230" y="391"/>
                    <a:pt x="230" y="391"/>
                  </a:cubicBezTo>
                  <a:lnTo>
                    <a:pt x="211" y="391"/>
                  </a:lnTo>
                  <a:close/>
                  <a:moveTo>
                    <a:pt x="338" y="463"/>
                  </a:moveTo>
                  <a:cubicBezTo>
                    <a:pt x="249" y="463"/>
                    <a:pt x="249" y="463"/>
                    <a:pt x="249" y="463"/>
                  </a:cubicBezTo>
                  <a:cubicBezTo>
                    <a:pt x="249" y="413"/>
                    <a:pt x="249" y="413"/>
                    <a:pt x="249" y="413"/>
                  </a:cubicBezTo>
                  <a:cubicBezTo>
                    <a:pt x="355" y="413"/>
                    <a:pt x="355" y="413"/>
                    <a:pt x="355" y="413"/>
                  </a:cubicBezTo>
                  <a:cubicBezTo>
                    <a:pt x="350" y="429"/>
                    <a:pt x="344" y="446"/>
                    <a:pt x="338" y="463"/>
                  </a:cubicBezTo>
                  <a:moveTo>
                    <a:pt x="232" y="357"/>
                  </a:moveTo>
                  <a:cubicBezTo>
                    <a:pt x="307" y="391"/>
                    <a:pt x="307" y="391"/>
                    <a:pt x="307" y="391"/>
                  </a:cubicBezTo>
                  <a:cubicBezTo>
                    <a:pt x="256" y="391"/>
                    <a:pt x="256" y="391"/>
                    <a:pt x="256" y="391"/>
                  </a:cubicBezTo>
                  <a:lnTo>
                    <a:pt x="232" y="357"/>
                  </a:lnTo>
                  <a:close/>
                  <a:moveTo>
                    <a:pt x="361" y="391"/>
                  </a:moveTo>
                  <a:cubicBezTo>
                    <a:pt x="361" y="391"/>
                    <a:pt x="361" y="391"/>
                    <a:pt x="361" y="391"/>
                  </a:cubicBezTo>
                  <a:cubicBezTo>
                    <a:pt x="244" y="338"/>
                    <a:pt x="244" y="338"/>
                    <a:pt x="244" y="338"/>
                  </a:cubicBezTo>
                  <a:cubicBezTo>
                    <a:pt x="285" y="344"/>
                    <a:pt x="345" y="354"/>
                    <a:pt x="369" y="357"/>
                  </a:cubicBezTo>
                  <a:cubicBezTo>
                    <a:pt x="367" y="369"/>
                    <a:pt x="364" y="379"/>
                    <a:pt x="361" y="391"/>
                  </a:cubicBezTo>
                  <a:moveTo>
                    <a:pt x="374" y="336"/>
                  </a:moveTo>
                  <a:cubicBezTo>
                    <a:pt x="235" y="315"/>
                    <a:pt x="235" y="315"/>
                    <a:pt x="235" y="315"/>
                  </a:cubicBezTo>
                  <a:cubicBezTo>
                    <a:pt x="236" y="319"/>
                    <a:pt x="238" y="324"/>
                    <a:pt x="238" y="329"/>
                  </a:cubicBezTo>
                  <a:cubicBezTo>
                    <a:pt x="238" y="348"/>
                    <a:pt x="222" y="364"/>
                    <a:pt x="201" y="364"/>
                  </a:cubicBezTo>
                  <a:cubicBezTo>
                    <a:pt x="200" y="364"/>
                    <a:pt x="200" y="364"/>
                    <a:pt x="200" y="364"/>
                  </a:cubicBezTo>
                  <a:cubicBezTo>
                    <a:pt x="199" y="364"/>
                    <a:pt x="199" y="364"/>
                    <a:pt x="199" y="364"/>
                  </a:cubicBezTo>
                  <a:cubicBezTo>
                    <a:pt x="179" y="364"/>
                    <a:pt x="164" y="348"/>
                    <a:pt x="164" y="329"/>
                  </a:cubicBezTo>
                  <a:cubicBezTo>
                    <a:pt x="164" y="324"/>
                    <a:pt x="165" y="319"/>
                    <a:pt x="167" y="315"/>
                  </a:cubicBezTo>
                  <a:cubicBezTo>
                    <a:pt x="29" y="336"/>
                    <a:pt x="29" y="336"/>
                    <a:pt x="29" y="336"/>
                  </a:cubicBezTo>
                  <a:cubicBezTo>
                    <a:pt x="24" y="313"/>
                    <a:pt x="22" y="292"/>
                    <a:pt x="22" y="272"/>
                  </a:cubicBezTo>
                  <a:cubicBezTo>
                    <a:pt x="22" y="265"/>
                    <a:pt x="23" y="259"/>
                    <a:pt x="23" y="252"/>
                  </a:cubicBezTo>
                  <a:cubicBezTo>
                    <a:pt x="106" y="252"/>
                    <a:pt x="106" y="252"/>
                    <a:pt x="106" y="252"/>
                  </a:cubicBezTo>
                  <a:cubicBezTo>
                    <a:pt x="129" y="252"/>
                    <a:pt x="131" y="255"/>
                    <a:pt x="132" y="256"/>
                  </a:cubicBezTo>
                  <a:cubicBezTo>
                    <a:pt x="133" y="257"/>
                    <a:pt x="134" y="261"/>
                    <a:pt x="132" y="262"/>
                  </a:cubicBezTo>
                  <a:cubicBezTo>
                    <a:pt x="126" y="265"/>
                    <a:pt x="119" y="269"/>
                    <a:pt x="119" y="280"/>
                  </a:cubicBezTo>
                  <a:cubicBezTo>
                    <a:pt x="119" y="280"/>
                    <a:pt x="119" y="280"/>
                    <a:pt x="119" y="280"/>
                  </a:cubicBezTo>
                  <a:cubicBezTo>
                    <a:pt x="119" y="289"/>
                    <a:pt x="127" y="293"/>
                    <a:pt x="145" y="300"/>
                  </a:cubicBezTo>
                  <a:cubicBezTo>
                    <a:pt x="151" y="302"/>
                    <a:pt x="170" y="309"/>
                    <a:pt x="170" y="309"/>
                  </a:cubicBezTo>
                  <a:cubicBezTo>
                    <a:pt x="174" y="307"/>
                    <a:pt x="174" y="307"/>
                    <a:pt x="174" y="307"/>
                  </a:cubicBezTo>
                  <a:cubicBezTo>
                    <a:pt x="180" y="304"/>
                    <a:pt x="194" y="295"/>
                    <a:pt x="194" y="278"/>
                  </a:cubicBezTo>
                  <a:cubicBezTo>
                    <a:pt x="194" y="276"/>
                    <a:pt x="194" y="275"/>
                    <a:pt x="194" y="273"/>
                  </a:cubicBezTo>
                  <a:cubicBezTo>
                    <a:pt x="194" y="271"/>
                    <a:pt x="193" y="269"/>
                    <a:pt x="192" y="268"/>
                  </a:cubicBezTo>
                  <a:cubicBezTo>
                    <a:pt x="192" y="268"/>
                    <a:pt x="192" y="268"/>
                    <a:pt x="192" y="268"/>
                  </a:cubicBezTo>
                  <a:cubicBezTo>
                    <a:pt x="189" y="262"/>
                    <a:pt x="185" y="260"/>
                    <a:pt x="185" y="260"/>
                  </a:cubicBezTo>
                  <a:cubicBezTo>
                    <a:pt x="185" y="260"/>
                    <a:pt x="187" y="253"/>
                    <a:pt x="198" y="252"/>
                  </a:cubicBezTo>
                  <a:cubicBezTo>
                    <a:pt x="198" y="252"/>
                    <a:pt x="199" y="252"/>
                    <a:pt x="200" y="252"/>
                  </a:cubicBezTo>
                  <a:cubicBezTo>
                    <a:pt x="200" y="252"/>
                    <a:pt x="200" y="252"/>
                    <a:pt x="200" y="252"/>
                  </a:cubicBezTo>
                  <a:cubicBezTo>
                    <a:pt x="206" y="252"/>
                    <a:pt x="210" y="256"/>
                    <a:pt x="210" y="262"/>
                  </a:cubicBezTo>
                  <a:cubicBezTo>
                    <a:pt x="210" y="268"/>
                    <a:pt x="205" y="270"/>
                    <a:pt x="205" y="278"/>
                  </a:cubicBezTo>
                  <a:cubicBezTo>
                    <a:pt x="205" y="295"/>
                    <a:pt x="219" y="304"/>
                    <a:pt x="226" y="307"/>
                  </a:cubicBezTo>
                  <a:cubicBezTo>
                    <a:pt x="230" y="309"/>
                    <a:pt x="230" y="309"/>
                    <a:pt x="230" y="309"/>
                  </a:cubicBezTo>
                  <a:cubicBezTo>
                    <a:pt x="230" y="309"/>
                    <a:pt x="249" y="302"/>
                    <a:pt x="255" y="300"/>
                  </a:cubicBezTo>
                  <a:cubicBezTo>
                    <a:pt x="274" y="293"/>
                    <a:pt x="281" y="289"/>
                    <a:pt x="281" y="280"/>
                  </a:cubicBezTo>
                  <a:cubicBezTo>
                    <a:pt x="281" y="280"/>
                    <a:pt x="281" y="280"/>
                    <a:pt x="281" y="280"/>
                  </a:cubicBezTo>
                  <a:cubicBezTo>
                    <a:pt x="281" y="269"/>
                    <a:pt x="274" y="265"/>
                    <a:pt x="269" y="262"/>
                  </a:cubicBezTo>
                  <a:cubicBezTo>
                    <a:pt x="266" y="261"/>
                    <a:pt x="267" y="257"/>
                    <a:pt x="269" y="256"/>
                  </a:cubicBezTo>
                  <a:cubicBezTo>
                    <a:pt x="270" y="255"/>
                    <a:pt x="272" y="252"/>
                    <a:pt x="294" y="252"/>
                  </a:cubicBezTo>
                  <a:cubicBezTo>
                    <a:pt x="379" y="252"/>
                    <a:pt x="379" y="252"/>
                    <a:pt x="379" y="252"/>
                  </a:cubicBezTo>
                  <a:cubicBezTo>
                    <a:pt x="379" y="259"/>
                    <a:pt x="380" y="265"/>
                    <a:pt x="380" y="272"/>
                  </a:cubicBezTo>
                  <a:cubicBezTo>
                    <a:pt x="380" y="292"/>
                    <a:pt x="378" y="313"/>
                    <a:pt x="374" y="33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</p:grpSp>
    </p:spTree>
    <p:extLst>
      <p:ext uri="{BB962C8B-B14F-4D97-AF65-F5344CB8AC3E}">
        <p14:creationId xmlns:p14="http://schemas.microsoft.com/office/powerpoint/2010/main" val="22415537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di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846000" y="942026"/>
            <a:ext cx="7452000" cy="5334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845540" y="1427086"/>
            <a:ext cx="7452000" cy="533400"/>
          </a:xfrm>
        </p:spPr>
        <p:txBody>
          <a:bodyPr>
            <a:noAutofit/>
          </a:bodyPr>
          <a:lstStyle>
            <a:lvl1pPr marL="0" indent="0" algn="l">
              <a:lnSpc>
                <a:spcPts val="4200"/>
              </a:lnSpc>
              <a:buNone/>
              <a:defRPr sz="40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Klikken om de ondertitelstijl van het model te bewerken</a:t>
            </a:r>
            <a:endParaRPr lang="nl-NL" dirty="0"/>
          </a:p>
        </p:txBody>
      </p:sp>
      <p:sp>
        <p:nvSpPr>
          <p:cNvPr id="11" name="Rechthoek 10"/>
          <p:cNvSpPr/>
          <p:nvPr/>
        </p:nvSpPr>
        <p:spPr>
          <a:xfrm>
            <a:off x="521500" y="3708000"/>
            <a:ext cx="8100000" cy="10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4" name="Tijdelijke aanduiding voor tekst 13"/>
          <p:cNvSpPr>
            <a:spLocks noGrp="1"/>
          </p:cNvSpPr>
          <p:nvPr>
            <p:ph type="body" sz="quarter" idx="10"/>
          </p:nvPr>
        </p:nvSpPr>
        <p:spPr>
          <a:xfrm>
            <a:off x="846000" y="2657578"/>
            <a:ext cx="5346157" cy="635000"/>
          </a:xfrm>
        </p:spPr>
        <p:txBody>
          <a:bodyPr>
            <a:noAutofit/>
          </a:bodyPr>
          <a:lstStyle>
            <a:lvl1pPr marL="0" indent="0" algn="l">
              <a:buNone/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pic>
        <p:nvPicPr>
          <p:cNvPr id="17" name="Afbeelding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000" y="4383446"/>
            <a:ext cx="2440350" cy="304088"/>
          </a:xfrm>
          <a:prstGeom prst="rect">
            <a:avLst/>
          </a:prstGeom>
        </p:spPr>
      </p:pic>
      <p:sp>
        <p:nvSpPr>
          <p:cNvPr id="9" name="Rechthoek 8"/>
          <p:cNvSpPr/>
          <p:nvPr/>
        </p:nvSpPr>
        <p:spPr>
          <a:xfrm>
            <a:off x="522000" y="468000"/>
            <a:ext cx="8100000" cy="504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850345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22000" y="787149"/>
            <a:ext cx="8100000" cy="533400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9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1494000" y="4810807"/>
            <a:ext cx="1080000" cy="1524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lnSpc>
                <a:spcPts val="1200"/>
              </a:lnSpc>
              <a:defRPr sz="1000">
                <a:solidFill>
                  <a:schemeClr val="accent1"/>
                </a:solidFill>
              </a:defRPr>
            </a:lvl1pPr>
          </a:lstStyle>
          <a:p>
            <a:r>
              <a:rPr lang="nl-NL"/>
              <a:t>&lt;Datum&gt;</a:t>
            </a:r>
            <a:endParaRPr lang="nl-NL" dirty="0"/>
          </a:p>
        </p:txBody>
      </p:sp>
      <p:sp>
        <p:nvSpPr>
          <p:cNvPr id="10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2790000" y="4810807"/>
            <a:ext cx="3960000" cy="1524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lnSpc>
                <a:spcPts val="1200"/>
              </a:lnSpc>
              <a:defRPr sz="1000">
                <a:solidFill>
                  <a:schemeClr val="accent1"/>
                </a:solidFill>
              </a:defRPr>
            </a:lvl1pPr>
          </a:lstStyle>
          <a:p>
            <a:r>
              <a:rPr lang="nl-NL"/>
              <a:t>&lt;Titel van de presentatie&gt;</a:t>
            </a:r>
            <a:endParaRPr lang="nl-NL" dirty="0"/>
          </a:p>
        </p:txBody>
      </p:sp>
      <p:sp>
        <p:nvSpPr>
          <p:cNvPr id="11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522000" y="4810807"/>
            <a:ext cx="810000" cy="1524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lnSpc>
                <a:spcPts val="1200"/>
              </a:lnSpc>
              <a:defRPr sz="1000">
                <a:solidFill>
                  <a:schemeClr val="accent1"/>
                </a:solidFill>
              </a:defRPr>
            </a:lvl1pPr>
          </a:lstStyle>
          <a:p>
            <a:r>
              <a:rPr lang="nl-NL" dirty="0"/>
              <a:t>Pagina </a:t>
            </a:r>
            <a:fld id="{7FC9B413-936F-403B-BC98-20250EBFF374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7819683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oofdstuk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/>
              <a:t>&lt;Datum&gt;</a:t>
            </a:r>
            <a:endParaRPr lang="nl-NL" dirty="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&lt;Titel van de presentatie&gt;</a:t>
            </a:r>
            <a:endParaRPr lang="nl-NL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l-NL" dirty="0"/>
              <a:t>Pagina </a:t>
            </a:r>
            <a:fld id="{7FC9B413-936F-403B-BC98-20250EBFF374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6" name="Ondertitel 2"/>
          <p:cNvSpPr>
            <a:spLocks noGrp="1"/>
          </p:cNvSpPr>
          <p:nvPr>
            <p:ph type="subTitle" idx="1"/>
          </p:nvPr>
        </p:nvSpPr>
        <p:spPr>
          <a:xfrm>
            <a:off x="522000" y="1526001"/>
            <a:ext cx="8100000" cy="533400"/>
          </a:xfrm>
        </p:spPr>
        <p:txBody>
          <a:bodyPr>
            <a:noAutofit/>
          </a:bodyPr>
          <a:lstStyle>
            <a:lvl1pPr marL="0" indent="0" algn="l">
              <a:lnSpc>
                <a:spcPts val="4200"/>
              </a:lnSpc>
              <a:buNone/>
              <a:defRPr sz="40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Klikken om de ondertitelstijl van het model te bewerken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8085505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kstdia met grafi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22000" y="784800"/>
            <a:ext cx="8100000" cy="532800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9" name="Tijdelijke aanduiding voor grafiek 8"/>
          <p:cNvSpPr>
            <a:spLocks noGrp="1"/>
          </p:cNvSpPr>
          <p:nvPr>
            <p:ph type="chart" sz="quarter" idx="13"/>
          </p:nvPr>
        </p:nvSpPr>
        <p:spPr>
          <a:xfrm>
            <a:off x="4647600" y="1526400"/>
            <a:ext cx="3974900" cy="2826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l-NL"/>
              <a:t>Klik op het pictogram als u een grafiek wilt toevoegen</a:t>
            </a:r>
            <a:endParaRPr lang="nl-NL" dirty="0"/>
          </a:p>
        </p:txBody>
      </p:sp>
      <p:sp>
        <p:nvSpPr>
          <p:cNvPr id="11" name="Tijdelijke aanduiding voor tekst 10"/>
          <p:cNvSpPr>
            <a:spLocks noGrp="1"/>
          </p:cNvSpPr>
          <p:nvPr>
            <p:ph type="body" sz="quarter" idx="14"/>
          </p:nvPr>
        </p:nvSpPr>
        <p:spPr>
          <a:xfrm>
            <a:off x="522288" y="1527182"/>
            <a:ext cx="4039200" cy="282600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10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1494000" y="4810807"/>
            <a:ext cx="1080000" cy="1524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lnSpc>
                <a:spcPts val="1200"/>
              </a:lnSpc>
              <a:defRPr sz="1000">
                <a:solidFill>
                  <a:schemeClr val="accent1"/>
                </a:solidFill>
              </a:defRPr>
            </a:lvl1pPr>
          </a:lstStyle>
          <a:p>
            <a:r>
              <a:rPr lang="nl-NL"/>
              <a:t>&lt;Datum&gt;</a:t>
            </a:r>
            <a:endParaRPr lang="nl-NL" dirty="0"/>
          </a:p>
        </p:txBody>
      </p:sp>
      <p:sp>
        <p:nvSpPr>
          <p:cNvPr id="12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2790000" y="4810807"/>
            <a:ext cx="3960000" cy="1524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lnSpc>
                <a:spcPts val="1200"/>
              </a:lnSpc>
              <a:defRPr sz="1000">
                <a:solidFill>
                  <a:schemeClr val="accent1"/>
                </a:solidFill>
              </a:defRPr>
            </a:lvl1pPr>
          </a:lstStyle>
          <a:p>
            <a:r>
              <a:rPr lang="nl-NL"/>
              <a:t>&lt;Titel van de presentatie&gt;</a:t>
            </a:r>
            <a:endParaRPr lang="nl-NL" dirty="0"/>
          </a:p>
        </p:txBody>
      </p:sp>
      <p:sp>
        <p:nvSpPr>
          <p:cNvPr id="13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522000" y="4810807"/>
            <a:ext cx="810000" cy="1524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lnSpc>
                <a:spcPts val="1200"/>
              </a:lnSpc>
              <a:defRPr sz="1000">
                <a:solidFill>
                  <a:schemeClr val="accent1"/>
                </a:solidFill>
              </a:defRPr>
            </a:lvl1pPr>
          </a:lstStyle>
          <a:p>
            <a:r>
              <a:rPr lang="nl-NL" dirty="0"/>
              <a:t>Pagina </a:t>
            </a:r>
            <a:fld id="{7FC9B413-936F-403B-BC98-20250EBFF374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1014513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kstdia met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tekst 10"/>
          <p:cNvSpPr>
            <a:spLocks noGrp="1"/>
          </p:cNvSpPr>
          <p:nvPr>
            <p:ph type="body" sz="quarter" idx="14"/>
          </p:nvPr>
        </p:nvSpPr>
        <p:spPr>
          <a:xfrm>
            <a:off x="522288" y="1526400"/>
            <a:ext cx="4039200" cy="282600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4" name="Tijdelijke aanduiding voor afbeelding 3"/>
          <p:cNvSpPr>
            <a:spLocks noGrp="1"/>
          </p:cNvSpPr>
          <p:nvPr>
            <p:ph type="pic" sz="quarter" idx="15"/>
          </p:nvPr>
        </p:nvSpPr>
        <p:spPr>
          <a:xfrm>
            <a:off x="4647600" y="1526400"/>
            <a:ext cx="3974900" cy="2826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8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1494000" y="4810807"/>
            <a:ext cx="1080000" cy="1524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lnSpc>
                <a:spcPts val="1200"/>
              </a:lnSpc>
              <a:defRPr sz="1000">
                <a:solidFill>
                  <a:schemeClr val="accent1"/>
                </a:solidFill>
              </a:defRPr>
            </a:lvl1pPr>
          </a:lstStyle>
          <a:p>
            <a:r>
              <a:rPr lang="nl-NL"/>
              <a:t>&lt;Datum&gt;</a:t>
            </a:r>
            <a:endParaRPr lang="nl-NL" dirty="0"/>
          </a:p>
        </p:txBody>
      </p:sp>
      <p:sp>
        <p:nvSpPr>
          <p:cNvPr id="9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2790000" y="4810807"/>
            <a:ext cx="3960000" cy="1524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lnSpc>
                <a:spcPts val="1200"/>
              </a:lnSpc>
              <a:defRPr sz="1000">
                <a:solidFill>
                  <a:schemeClr val="accent1"/>
                </a:solidFill>
              </a:defRPr>
            </a:lvl1pPr>
          </a:lstStyle>
          <a:p>
            <a:r>
              <a:rPr lang="nl-NL"/>
              <a:t>&lt;Titel van de presentatie&gt;</a:t>
            </a:r>
            <a:endParaRPr lang="nl-NL" dirty="0"/>
          </a:p>
        </p:txBody>
      </p:sp>
      <p:sp>
        <p:nvSpPr>
          <p:cNvPr id="12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522000" y="4810807"/>
            <a:ext cx="810000" cy="1524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lnSpc>
                <a:spcPts val="1200"/>
              </a:lnSpc>
              <a:defRPr sz="1000">
                <a:solidFill>
                  <a:schemeClr val="accent1"/>
                </a:solidFill>
              </a:defRPr>
            </a:lvl1pPr>
          </a:lstStyle>
          <a:p>
            <a:r>
              <a:rPr lang="nl-NL" dirty="0"/>
              <a:t>Pagina </a:t>
            </a:r>
            <a:fld id="{7FC9B413-936F-403B-BC98-20250EBFF374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10" name="Titel 1"/>
          <p:cNvSpPr>
            <a:spLocks noGrp="1"/>
          </p:cNvSpPr>
          <p:nvPr>
            <p:ph type="title"/>
          </p:nvPr>
        </p:nvSpPr>
        <p:spPr>
          <a:xfrm>
            <a:off x="522000" y="784800"/>
            <a:ext cx="8100000" cy="532800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4572191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eelddia met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afbeelding 3"/>
          <p:cNvSpPr>
            <a:spLocks noGrp="1"/>
          </p:cNvSpPr>
          <p:nvPr>
            <p:ph type="pic" sz="quarter" idx="15"/>
          </p:nvPr>
        </p:nvSpPr>
        <p:spPr>
          <a:xfrm>
            <a:off x="521500" y="1526400"/>
            <a:ext cx="8101000" cy="2826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7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1494000" y="4810807"/>
            <a:ext cx="1080000" cy="1524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lnSpc>
                <a:spcPts val="1200"/>
              </a:lnSpc>
              <a:defRPr sz="1000">
                <a:solidFill>
                  <a:schemeClr val="accent1"/>
                </a:solidFill>
              </a:defRPr>
            </a:lvl1pPr>
          </a:lstStyle>
          <a:p>
            <a:r>
              <a:rPr lang="nl-NL"/>
              <a:t>&lt;Datum&gt;</a:t>
            </a:r>
            <a:endParaRPr lang="nl-NL" dirty="0"/>
          </a:p>
        </p:txBody>
      </p:sp>
      <p:sp>
        <p:nvSpPr>
          <p:cNvPr id="9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2790000" y="4810807"/>
            <a:ext cx="3960000" cy="1524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lnSpc>
                <a:spcPts val="1200"/>
              </a:lnSpc>
              <a:defRPr sz="1000">
                <a:solidFill>
                  <a:schemeClr val="accent1"/>
                </a:solidFill>
              </a:defRPr>
            </a:lvl1pPr>
          </a:lstStyle>
          <a:p>
            <a:r>
              <a:rPr lang="nl-NL"/>
              <a:t>&lt;Titel van de presentatie&gt;</a:t>
            </a:r>
            <a:endParaRPr lang="nl-NL" dirty="0"/>
          </a:p>
        </p:txBody>
      </p:sp>
      <p:sp>
        <p:nvSpPr>
          <p:cNvPr id="10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522000" y="4810807"/>
            <a:ext cx="810000" cy="1524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lnSpc>
                <a:spcPts val="1200"/>
              </a:lnSpc>
              <a:defRPr sz="1000">
                <a:solidFill>
                  <a:schemeClr val="accent1"/>
                </a:solidFill>
              </a:defRPr>
            </a:lvl1pPr>
          </a:lstStyle>
          <a:p>
            <a:r>
              <a:rPr lang="nl-NL" dirty="0"/>
              <a:t>Pagina </a:t>
            </a:r>
            <a:fld id="{7FC9B413-936F-403B-BC98-20250EBFF374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8" name="Titel 1"/>
          <p:cNvSpPr>
            <a:spLocks noGrp="1"/>
          </p:cNvSpPr>
          <p:nvPr>
            <p:ph type="title"/>
          </p:nvPr>
        </p:nvSpPr>
        <p:spPr>
          <a:xfrm>
            <a:off x="522000" y="784800"/>
            <a:ext cx="8100000" cy="532800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473307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eelddia zonde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afbeelding 3"/>
          <p:cNvSpPr>
            <a:spLocks noGrp="1"/>
          </p:cNvSpPr>
          <p:nvPr>
            <p:ph type="pic" sz="quarter" idx="15"/>
          </p:nvPr>
        </p:nvSpPr>
        <p:spPr>
          <a:xfrm>
            <a:off x="521500" y="444698"/>
            <a:ext cx="8101000" cy="3909600"/>
          </a:xfrm>
          <a:solidFill>
            <a:schemeClr val="bg1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7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1494000" y="4810807"/>
            <a:ext cx="1080000" cy="1524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lnSpc>
                <a:spcPts val="1200"/>
              </a:lnSpc>
              <a:defRPr sz="1000">
                <a:solidFill>
                  <a:schemeClr val="accent1"/>
                </a:solidFill>
              </a:defRPr>
            </a:lvl1pPr>
          </a:lstStyle>
          <a:p>
            <a:r>
              <a:rPr lang="nl-NL"/>
              <a:t>&lt;Datum&gt;</a:t>
            </a:r>
            <a:endParaRPr lang="nl-NL" dirty="0"/>
          </a:p>
        </p:txBody>
      </p:sp>
      <p:sp>
        <p:nvSpPr>
          <p:cNvPr id="9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2790000" y="4810807"/>
            <a:ext cx="3960000" cy="1524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lnSpc>
                <a:spcPts val="1200"/>
              </a:lnSpc>
              <a:defRPr sz="1000">
                <a:solidFill>
                  <a:schemeClr val="accent1"/>
                </a:solidFill>
              </a:defRPr>
            </a:lvl1pPr>
          </a:lstStyle>
          <a:p>
            <a:r>
              <a:rPr lang="nl-NL"/>
              <a:t>&lt;Titel van de presentatie&gt;</a:t>
            </a:r>
            <a:endParaRPr lang="nl-NL" dirty="0"/>
          </a:p>
        </p:txBody>
      </p:sp>
      <p:sp>
        <p:nvSpPr>
          <p:cNvPr id="10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522000" y="4810807"/>
            <a:ext cx="810000" cy="1524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lnSpc>
                <a:spcPts val="1200"/>
              </a:lnSpc>
              <a:defRPr sz="1000">
                <a:solidFill>
                  <a:schemeClr val="accent1"/>
                </a:solidFill>
              </a:defRPr>
            </a:lvl1pPr>
          </a:lstStyle>
          <a:p>
            <a:r>
              <a:rPr lang="nl-NL" dirty="0"/>
              <a:t>Pagina </a:t>
            </a:r>
            <a:fld id="{7FC9B413-936F-403B-BC98-20250EBFF374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6958539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eeld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afbeelding 3"/>
          <p:cNvSpPr>
            <a:spLocks noGrp="1"/>
          </p:cNvSpPr>
          <p:nvPr>
            <p:ph type="pic" sz="quarter" idx="15"/>
          </p:nvPr>
        </p:nvSpPr>
        <p:spPr>
          <a:xfrm>
            <a:off x="0" y="1"/>
            <a:ext cx="9144000" cy="5143499"/>
          </a:xfrm>
          <a:solidFill>
            <a:schemeClr val="bg1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grpSp>
        <p:nvGrpSpPr>
          <p:cNvPr id="25" name="Groep 24"/>
          <p:cNvGrpSpPr/>
          <p:nvPr/>
        </p:nvGrpSpPr>
        <p:grpSpPr>
          <a:xfrm>
            <a:off x="5867400" y="4698206"/>
            <a:ext cx="2427288" cy="226220"/>
            <a:chOff x="5867400" y="6264275"/>
            <a:chExt cx="2427288" cy="301626"/>
          </a:xfrm>
        </p:grpSpPr>
        <p:sp>
          <p:nvSpPr>
            <p:cNvPr id="15" name="Freeform 10"/>
            <p:cNvSpPr>
              <a:spLocks noEditPoints="1"/>
            </p:cNvSpPr>
            <p:nvPr/>
          </p:nvSpPr>
          <p:spPr bwMode="auto">
            <a:xfrm>
              <a:off x="5867400" y="6264275"/>
              <a:ext cx="258763" cy="295275"/>
            </a:xfrm>
            <a:custGeom>
              <a:avLst/>
              <a:gdLst>
                <a:gd name="T0" fmla="*/ 389 w 407"/>
                <a:gd name="T1" fmla="*/ 424 h 463"/>
                <a:gd name="T2" fmla="*/ 352 w 407"/>
                <a:gd name="T3" fmla="*/ 397 h 463"/>
                <a:gd name="T4" fmla="*/ 248 w 407"/>
                <a:gd name="T5" fmla="*/ 229 h 463"/>
                <a:gd name="T6" fmla="*/ 346 w 407"/>
                <a:gd name="T7" fmla="*/ 108 h 463"/>
                <a:gd name="T8" fmla="*/ 185 w 407"/>
                <a:gd name="T9" fmla="*/ 0 h 463"/>
                <a:gd name="T10" fmla="*/ 8 w 407"/>
                <a:gd name="T11" fmla="*/ 0 h 463"/>
                <a:gd name="T12" fmla="*/ 0 w 407"/>
                <a:gd name="T13" fmla="*/ 11 h 463"/>
                <a:gd name="T14" fmla="*/ 0 w 407"/>
                <a:gd name="T15" fmla="*/ 24 h 463"/>
                <a:gd name="T16" fmla="*/ 17 w 407"/>
                <a:gd name="T17" fmla="*/ 39 h 463"/>
                <a:gd name="T18" fmla="*/ 46 w 407"/>
                <a:gd name="T19" fmla="*/ 47 h 463"/>
                <a:gd name="T20" fmla="*/ 46 w 407"/>
                <a:gd name="T21" fmla="*/ 417 h 463"/>
                <a:gd name="T22" fmla="*/ 17 w 407"/>
                <a:gd name="T23" fmla="*/ 424 h 463"/>
                <a:gd name="T24" fmla="*/ 0 w 407"/>
                <a:gd name="T25" fmla="*/ 440 h 463"/>
                <a:gd name="T26" fmla="*/ 0 w 407"/>
                <a:gd name="T27" fmla="*/ 453 h 463"/>
                <a:gd name="T28" fmla="*/ 8 w 407"/>
                <a:gd name="T29" fmla="*/ 463 h 463"/>
                <a:gd name="T30" fmla="*/ 167 w 407"/>
                <a:gd name="T31" fmla="*/ 463 h 463"/>
                <a:gd name="T32" fmla="*/ 176 w 407"/>
                <a:gd name="T33" fmla="*/ 453 h 463"/>
                <a:gd name="T34" fmla="*/ 176 w 407"/>
                <a:gd name="T35" fmla="*/ 440 h 463"/>
                <a:gd name="T36" fmla="*/ 158 w 407"/>
                <a:gd name="T37" fmla="*/ 424 h 463"/>
                <a:gd name="T38" fmla="*/ 129 w 407"/>
                <a:gd name="T39" fmla="*/ 417 h 463"/>
                <a:gd name="T40" fmla="*/ 129 w 407"/>
                <a:gd name="T41" fmla="*/ 242 h 463"/>
                <a:gd name="T42" fmla="*/ 171 w 407"/>
                <a:gd name="T43" fmla="*/ 242 h 463"/>
                <a:gd name="T44" fmla="*/ 287 w 407"/>
                <a:gd name="T45" fmla="*/ 452 h 463"/>
                <a:gd name="T46" fmla="*/ 309 w 407"/>
                <a:gd name="T47" fmla="*/ 463 h 463"/>
                <a:gd name="T48" fmla="*/ 398 w 407"/>
                <a:gd name="T49" fmla="*/ 463 h 463"/>
                <a:gd name="T50" fmla="*/ 407 w 407"/>
                <a:gd name="T51" fmla="*/ 453 h 463"/>
                <a:gd name="T52" fmla="*/ 407 w 407"/>
                <a:gd name="T53" fmla="*/ 440 h 463"/>
                <a:gd name="T54" fmla="*/ 389 w 407"/>
                <a:gd name="T55" fmla="*/ 424 h 463"/>
                <a:gd name="T56" fmla="*/ 145 w 407"/>
                <a:gd name="T57" fmla="*/ 203 h 463"/>
                <a:gd name="T58" fmla="*/ 130 w 407"/>
                <a:gd name="T59" fmla="*/ 203 h 463"/>
                <a:gd name="T60" fmla="*/ 130 w 407"/>
                <a:gd name="T61" fmla="*/ 43 h 463"/>
                <a:gd name="T62" fmla="*/ 162 w 407"/>
                <a:gd name="T63" fmla="*/ 43 h 463"/>
                <a:gd name="T64" fmla="*/ 257 w 407"/>
                <a:gd name="T65" fmla="*/ 121 h 463"/>
                <a:gd name="T66" fmla="*/ 145 w 407"/>
                <a:gd name="T67" fmla="*/ 203 h 4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407" h="463">
                  <a:moveTo>
                    <a:pt x="389" y="424"/>
                  </a:moveTo>
                  <a:cubicBezTo>
                    <a:pt x="371" y="420"/>
                    <a:pt x="367" y="417"/>
                    <a:pt x="352" y="397"/>
                  </a:cubicBezTo>
                  <a:cubicBezTo>
                    <a:pt x="330" y="367"/>
                    <a:pt x="278" y="292"/>
                    <a:pt x="248" y="229"/>
                  </a:cubicBezTo>
                  <a:cubicBezTo>
                    <a:pt x="304" y="209"/>
                    <a:pt x="346" y="170"/>
                    <a:pt x="346" y="108"/>
                  </a:cubicBezTo>
                  <a:cubicBezTo>
                    <a:pt x="346" y="20"/>
                    <a:pt x="261" y="0"/>
                    <a:pt x="185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1" y="0"/>
                    <a:pt x="0" y="4"/>
                    <a:pt x="0" y="11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35"/>
                    <a:pt x="4" y="35"/>
                    <a:pt x="17" y="39"/>
                  </a:cubicBezTo>
                  <a:cubicBezTo>
                    <a:pt x="46" y="47"/>
                    <a:pt x="46" y="47"/>
                    <a:pt x="46" y="47"/>
                  </a:cubicBezTo>
                  <a:cubicBezTo>
                    <a:pt x="46" y="417"/>
                    <a:pt x="46" y="417"/>
                    <a:pt x="46" y="417"/>
                  </a:cubicBezTo>
                  <a:cubicBezTo>
                    <a:pt x="17" y="424"/>
                    <a:pt x="17" y="424"/>
                    <a:pt x="17" y="424"/>
                  </a:cubicBezTo>
                  <a:cubicBezTo>
                    <a:pt x="4" y="428"/>
                    <a:pt x="0" y="429"/>
                    <a:pt x="0" y="440"/>
                  </a:cubicBezTo>
                  <a:cubicBezTo>
                    <a:pt x="0" y="453"/>
                    <a:pt x="0" y="453"/>
                    <a:pt x="0" y="453"/>
                  </a:cubicBezTo>
                  <a:cubicBezTo>
                    <a:pt x="0" y="459"/>
                    <a:pt x="1" y="463"/>
                    <a:pt x="8" y="463"/>
                  </a:cubicBezTo>
                  <a:cubicBezTo>
                    <a:pt x="167" y="463"/>
                    <a:pt x="167" y="463"/>
                    <a:pt x="167" y="463"/>
                  </a:cubicBezTo>
                  <a:cubicBezTo>
                    <a:pt x="175" y="463"/>
                    <a:pt x="176" y="459"/>
                    <a:pt x="176" y="453"/>
                  </a:cubicBezTo>
                  <a:cubicBezTo>
                    <a:pt x="176" y="440"/>
                    <a:pt x="176" y="440"/>
                    <a:pt x="176" y="440"/>
                  </a:cubicBezTo>
                  <a:cubicBezTo>
                    <a:pt x="176" y="429"/>
                    <a:pt x="172" y="428"/>
                    <a:pt x="158" y="424"/>
                  </a:cubicBezTo>
                  <a:cubicBezTo>
                    <a:pt x="129" y="417"/>
                    <a:pt x="129" y="417"/>
                    <a:pt x="129" y="417"/>
                  </a:cubicBezTo>
                  <a:cubicBezTo>
                    <a:pt x="129" y="242"/>
                    <a:pt x="129" y="242"/>
                    <a:pt x="129" y="242"/>
                  </a:cubicBezTo>
                  <a:cubicBezTo>
                    <a:pt x="171" y="242"/>
                    <a:pt x="171" y="242"/>
                    <a:pt x="171" y="242"/>
                  </a:cubicBezTo>
                  <a:cubicBezTo>
                    <a:pt x="201" y="311"/>
                    <a:pt x="266" y="424"/>
                    <a:pt x="287" y="452"/>
                  </a:cubicBezTo>
                  <a:cubicBezTo>
                    <a:pt x="295" y="463"/>
                    <a:pt x="298" y="463"/>
                    <a:pt x="309" y="463"/>
                  </a:cubicBezTo>
                  <a:cubicBezTo>
                    <a:pt x="398" y="463"/>
                    <a:pt x="398" y="463"/>
                    <a:pt x="398" y="463"/>
                  </a:cubicBezTo>
                  <a:cubicBezTo>
                    <a:pt x="406" y="463"/>
                    <a:pt x="407" y="459"/>
                    <a:pt x="407" y="453"/>
                  </a:cubicBezTo>
                  <a:cubicBezTo>
                    <a:pt x="407" y="440"/>
                    <a:pt x="407" y="440"/>
                    <a:pt x="407" y="440"/>
                  </a:cubicBezTo>
                  <a:cubicBezTo>
                    <a:pt x="407" y="427"/>
                    <a:pt x="400" y="428"/>
                    <a:pt x="389" y="424"/>
                  </a:cubicBezTo>
                  <a:close/>
                  <a:moveTo>
                    <a:pt x="145" y="203"/>
                  </a:moveTo>
                  <a:cubicBezTo>
                    <a:pt x="130" y="203"/>
                    <a:pt x="130" y="203"/>
                    <a:pt x="130" y="203"/>
                  </a:cubicBezTo>
                  <a:cubicBezTo>
                    <a:pt x="130" y="43"/>
                    <a:pt x="130" y="43"/>
                    <a:pt x="130" y="43"/>
                  </a:cubicBezTo>
                  <a:cubicBezTo>
                    <a:pt x="162" y="43"/>
                    <a:pt x="162" y="43"/>
                    <a:pt x="162" y="43"/>
                  </a:cubicBezTo>
                  <a:cubicBezTo>
                    <a:pt x="222" y="43"/>
                    <a:pt x="257" y="66"/>
                    <a:pt x="257" y="121"/>
                  </a:cubicBezTo>
                  <a:cubicBezTo>
                    <a:pt x="257" y="189"/>
                    <a:pt x="205" y="203"/>
                    <a:pt x="145" y="20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6" name="Freeform 11"/>
            <p:cNvSpPr>
              <a:spLocks noEditPoints="1"/>
            </p:cNvSpPr>
            <p:nvPr/>
          </p:nvSpPr>
          <p:spPr bwMode="auto">
            <a:xfrm>
              <a:off x="6350000" y="6264275"/>
              <a:ext cx="220663" cy="301625"/>
            </a:xfrm>
            <a:custGeom>
              <a:avLst/>
              <a:gdLst>
                <a:gd name="T0" fmla="*/ 331 w 348"/>
                <a:gd name="T1" fmla="*/ 428 h 473"/>
                <a:gd name="T2" fmla="*/ 299 w 348"/>
                <a:gd name="T3" fmla="*/ 418 h 473"/>
                <a:gd name="T4" fmla="*/ 299 w 348"/>
                <a:gd name="T5" fmla="*/ 16 h 473"/>
                <a:gd name="T6" fmla="*/ 284 w 348"/>
                <a:gd name="T7" fmla="*/ 0 h 473"/>
                <a:gd name="T8" fmla="*/ 186 w 348"/>
                <a:gd name="T9" fmla="*/ 0 h 473"/>
                <a:gd name="T10" fmla="*/ 178 w 348"/>
                <a:gd name="T11" fmla="*/ 11 h 473"/>
                <a:gd name="T12" fmla="*/ 178 w 348"/>
                <a:gd name="T13" fmla="*/ 19 h 473"/>
                <a:gd name="T14" fmla="*/ 196 w 348"/>
                <a:gd name="T15" fmla="*/ 36 h 473"/>
                <a:gd name="T16" fmla="*/ 227 w 348"/>
                <a:gd name="T17" fmla="*/ 45 h 473"/>
                <a:gd name="T18" fmla="*/ 227 w 348"/>
                <a:gd name="T19" fmla="*/ 158 h 473"/>
                <a:gd name="T20" fmla="*/ 153 w 348"/>
                <a:gd name="T21" fmla="*/ 133 h 473"/>
                <a:gd name="T22" fmla="*/ 0 w 348"/>
                <a:gd name="T23" fmla="*/ 313 h 473"/>
                <a:gd name="T24" fmla="*/ 123 w 348"/>
                <a:gd name="T25" fmla="*/ 473 h 473"/>
                <a:gd name="T26" fmla="*/ 227 w 348"/>
                <a:gd name="T27" fmla="*/ 420 h 473"/>
                <a:gd name="T28" fmla="*/ 227 w 348"/>
                <a:gd name="T29" fmla="*/ 447 h 473"/>
                <a:gd name="T30" fmla="*/ 242 w 348"/>
                <a:gd name="T31" fmla="*/ 463 h 473"/>
                <a:gd name="T32" fmla="*/ 340 w 348"/>
                <a:gd name="T33" fmla="*/ 463 h 473"/>
                <a:gd name="T34" fmla="*/ 348 w 348"/>
                <a:gd name="T35" fmla="*/ 453 h 473"/>
                <a:gd name="T36" fmla="*/ 348 w 348"/>
                <a:gd name="T37" fmla="*/ 444 h 473"/>
                <a:gd name="T38" fmla="*/ 331 w 348"/>
                <a:gd name="T39" fmla="*/ 428 h 473"/>
                <a:gd name="T40" fmla="*/ 227 w 348"/>
                <a:gd name="T41" fmla="*/ 379 h 473"/>
                <a:gd name="T42" fmla="*/ 153 w 348"/>
                <a:gd name="T43" fmla="*/ 418 h 473"/>
                <a:gd name="T44" fmla="*/ 77 w 348"/>
                <a:gd name="T45" fmla="*/ 299 h 473"/>
                <a:gd name="T46" fmla="*/ 158 w 348"/>
                <a:gd name="T47" fmla="*/ 179 h 473"/>
                <a:gd name="T48" fmla="*/ 227 w 348"/>
                <a:gd name="T49" fmla="*/ 299 h 473"/>
                <a:gd name="T50" fmla="*/ 227 w 348"/>
                <a:gd name="T51" fmla="*/ 379 h 4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48" h="473">
                  <a:moveTo>
                    <a:pt x="331" y="428"/>
                  </a:moveTo>
                  <a:cubicBezTo>
                    <a:pt x="299" y="418"/>
                    <a:pt x="299" y="418"/>
                    <a:pt x="299" y="418"/>
                  </a:cubicBezTo>
                  <a:cubicBezTo>
                    <a:pt x="299" y="16"/>
                    <a:pt x="299" y="16"/>
                    <a:pt x="299" y="16"/>
                  </a:cubicBezTo>
                  <a:cubicBezTo>
                    <a:pt x="299" y="6"/>
                    <a:pt x="296" y="0"/>
                    <a:pt x="284" y="0"/>
                  </a:cubicBezTo>
                  <a:cubicBezTo>
                    <a:pt x="186" y="0"/>
                    <a:pt x="186" y="0"/>
                    <a:pt x="186" y="0"/>
                  </a:cubicBezTo>
                  <a:cubicBezTo>
                    <a:pt x="179" y="0"/>
                    <a:pt x="178" y="4"/>
                    <a:pt x="178" y="11"/>
                  </a:cubicBezTo>
                  <a:cubicBezTo>
                    <a:pt x="178" y="19"/>
                    <a:pt x="178" y="19"/>
                    <a:pt x="178" y="19"/>
                  </a:cubicBezTo>
                  <a:cubicBezTo>
                    <a:pt x="178" y="31"/>
                    <a:pt x="182" y="32"/>
                    <a:pt x="196" y="36"/>
                  </a:cubicBezTo>
                  <a:cubicBezTo>
                    <a:pt x="227" y="45"/>
                    <a:pt x="227" y="45"/>
                    <a:pt x="227" y="45"/>
                  </a:cubicBezTo>
                  <a:cubicBezTo>
                    <a:pt x="227" y="158"/>
                    <a:pt x="227" y="158"/>
                    <a:pt x="227" y="158"/>
                  </a:cubicBezTo>
                  <a:cubicBezTo>
                    <a:pt x="215" y="148"/>
                    <a:pt x="190" y="133"/>
                    <a:pt x="153" y="133"/>
                  </a:cubicBezTo>
                  <a:cubicBezTo>
                    <a:pt x="81" y="133"/>
                    <a:pt x="0" y="185"/>
                    <a:pt x="0" y="313"/>
                  </a:cubicBezTo>
                  <a:cubicBezTo>
                    <a:pt x="0" y="425"/>
                    <a:pt x="62" y="473"/>
                    <a:pt x="123" y="473"/>
                  </a:cubicBezTo>
                  <a:cubicBezTo>
                    <a:pt x="162" y="473"/>
                    <a:pt x="195" y="453"/>
                    <a:pt x="227" y="420"/>
                  </a:cubicBezTo>
                  <a:cubicBezTo>
                    <a:pt x="227" y="447"/>
                    <a:pt x="227" y="447"/>
                    <a:pt x="227" y="447"/>
                  </a:cubicBezTo>
                  <a:cubicBezTo>
                    <a:pt x="227" y="457"/>
                    <a:pt x="230" y="463"/>
                    <a:pt x="242" y="463"/>
                  </a:cubicBezTo>
                  <a:cubicBezTo>
                    <a:pt x="340" y="463"/>
                    <a:pt x="340" y="463"/>
                    <a:pt x="340" y="463"/>
                  </a:cubicBezTo>
                  <a:cubicBezTo>
                    <a:pt x="347" y="463"/>
                    <a:pt x="348" y="459"/>
                    <a:pt x="348" y="453"/>
                  </a:cubicBezTo>
                  <a:cubicBezTo>
                    <a:pt x="348" y="444"/>
                    <a:pt x="348" y="444"/>
                    <a:pt x="348" y="444"/>
                  </a:cubicBezTo>
                  <a:cubicBezTo>
                    <a:pt x="348" y="432"/>
                    <a:pt x="344" y="432"/>
                    <a:pt x="331" y="428"/>
                  </a:cubicBezTo>
                  <a:close/>
                  <a:moveTo>
                    <a:pt x="227" y="379"/>
                  </a:moveTo>
                  <a:cubicBezTo>
                    <a:pt x="205" y="401"/>
                    <a:pt x="181" y="418"/>
                    <a:pt x="153" y="418"/>
                  </a:cubicBezTo>
                  <a:cubicBezTo>
                    <a:pt x="100" y="418"/>
                    <a:pt x="77" y="362"/>
                    <a:pt x="77" y="299"/>
                  </a:cubicBezTo>
                  <a:cubicBezTo>
                    <a:pt x="77" y="225"/>
                    <a:pt x="109" y="179"/>
                    <a:pt x="158" y="179"/>
                  </a:cubicBezTo>
                  <a:cubicBezTo>
                    <a:pt x="209" y="179"/>
                    <a:pt x="227" y="229"/>
                    <a:pt x="227" y="299"/>
                  </a:cubicBezTo>
                  <a:lnTo>
                    <a:pt x="227" y="37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7" name="Freeform 12"/>
            <p:cNvSpPr>
              <a:spLocks/>
            </p:cNvSpPr>
            <p:nvPr/>
          </p:nvSpPr>
          <p:spPr bwMode="auto">
            <a:xfrm>
              <a:off x="7032625" y="6354763"/>
              <a:ext cx="234950" cy="211138"/>
            </a:xfrm>
            <a:custGeom>
              <a:avLst/>
              <a:gdLst>
                <a:gd name="T0" fmla="*/ 323 w 372"/>
                <a:gd name="T1" fmla="*/ 15 h 330"/>
                <a:gd name="T2" fmla="*/ 308 w 372"/>
                <a:gd name="T3" fmla="*/ 0 h 330"/>
                <a:gd name="T4" fmla="*/ 210 w 372"/>
                <a:gd name="T5" fmla="*/ 0 h 330"/>
                <a:gd name="T6" fmla="*/ 202 w 372"/>
                <a:gd name="T7" fmla="*/ 10 h 330"/>
                <a:gd name="T8" fmla="*/ 202 w 372"/>
                <a:gd name="T9" fmla="*/ 19 h 330"/>
                <a:gd name="T10" fmla="*/ 219 w 372"/>
                <a:gd name="T11" fmla="*/ 35 h 330"/>
                <a:gd name="T12" fmla="*/ 251 w 372"/>
                <a:gd name="T13" fmla="*/ 44 h 330"/>
                <a:gd name="T14" fmla="*/ 251 w 372"/>
                <a:gd name="T15" fmla="*/ 236 h 330"/>
                <a:gd name="T16" fmla="*/ 176 w 372"/>
                <a:gd name="T17" fmla="*/ 275 h 330"/>
                <a:gd name="T18" fmla="*/ 121 w 372"/>
                <a:gd name="T19" fmla="*/ 169 h 330"/>
                <a:gd name="T20" fmla="*/ 121 w 372"/>
                <a:gd name="T21" fmla="*/ 15 h 330"/>
                <a:gd name="T22" fmla="*/ 106 w 372"/>
                <a:gd name="T23" fmla="*/ 0 h 330"/>
                <a:gd name="T24" fmla="*/ 8 w 372"/>
                <a:gd name="T25" fmla="*/ 0 h 330"/>
                <a:gd name="T26" fmla="*/ 0 w 372"/>
                <a:gd name="T27" fmla="*/ 10 h 330"/>
                <a:gd name="T28" fmla="*/ 0 w 372"/>
                <a:gd name="T29" fmla="*/ 19 h 330"/>
                <a:gd name="T30" fmla="*/ 18 w 372"/>
                <a:gd name="T31" fmla="*/ 35 h 330"/>
                <a:gd name="T32" fmla="*/ 49 w 372"/>
                <a:gd name="T33" fmla="*/ 44 h 330"/>
                <a:gd name="T34" fmla="*/ 49 w 372"/>
                <a:gd name="T35" fmla="*/ 207 h 330"/>
                <a:gd name="T36" fmla="*/ 145 w 372"/>
                <a:gd name="T37" fmla="*/ 330 h 330"/>
                <a:gd name="T38" fmla="*/ 251 w 372"/>
                <a:gd name="T39" fmla="*/ 277 h 330"/>
                <a:gd name="T40" fmla="*/ 251 w 372"/>
                <a:gd name="T41" fmla="*/ 304 h 330"/>
                <a:gd name="T42" fmla="*/ 266 w 372"/>
                <a:gd name="T43" fmla="*/ 320 h 330"/>
                <a:gd name="T44" fmla="*/ 364 w 372"/>
                <a:gd name="T45" fmla="*/ 320 h 330"/>
                <a:gd name="T46" fmla="*/ 372 w 372"/>
                <a:gd name="T47" fmla="*/ 310 h 330"/>
                <a:gd name="T48" fmla="*/ 372 w 372"/>
                <a:gd name="T49" fmla="*/ 301 h 330"/>
                <a:gd name="T50" fmla="*/ 354 w 372"/>
                <a:gd name="T51" fmla="*/ 285 h 330"/>
                <a:gd name="T52" fmla="*/ 323 w 372"/>
                <a:gd name="T53" fmla="*/ 275 h 330"/>
                <a:gd name="T54" fmla="*/ 323 w 372"/>
                <a:gd name="T55" fmla="*/ 15 h 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72" h="330">
                  <a:moveTo>
                    <a:pt x="323" y="15"/>
                  </a:moveTo>
                  <a:cubicBezTo>
                    <a:pt x="323" y="6"/>
                    <a:pt x="320" y="0"/>
                    <a:pt x="308" y="0"/>
                  </a:cubicBezTo>
                  <a:cubicBezTo>
                    <a:pt x="210" y="0"/>
                    <a:pt x="210" y="0"/>
                    <a:pt x="210" y="0"/>
                  </a:cubicBezTo>
                  <a:cubicBezTo>
                    <a:pt x="202" y="0"/>
                    <a:pt x="202" y="4"/>
                    <a:pt x="202" y="10"/>
                  </a:cubicBezTo>
                  <a:cubicBezTo>
                    <a:pt x="202" y="19"/>
                    <a:pt x="202" y="19"/>
                    <a:pt x="202" y="19"/>
                  </a:cubicBezTo>
                  <a:cubicBezTo>
                    <a:pt x="202" y="31"/>
                    <a:pt x="206" y="31"/>
                    <a:pt x="219" y="35"/>
                  </a:cubicBezTo>
                  <a:cubicBezTo>
                    <a:pt x="251" y="44"/>
                    <a:pt x="251" y="44"/>
                    <a:pt x="251" y="44"/>
                  </a:cubicBezTo>
                  <a:cubicBezTo>
                    <a:pt x="251" y="236"/>
                    <a:pt x="251" y="236"/>
                    <a:pt x="251" y="236"/>
                  </a:cubicBezTo>
                  <a:cubicBezTo>
                    <a:pt x="224" y="264"/>
                    <a:pt x="204" y="275"/>
                    <a:pt x="176" y="275"/>
                  </a:cubicBezTo>
                  <a:cubicBezTo>
                    <a:pt x="125" y="275"/>
                    <a:pt x="121" y="236"/>
                    <a:pt x="121" y="169"/>
                  </a:cubicBezTo>
                  <a:cubicBezTo>
                    <a:pt x="121" y="15"/>
                    <a:pt x="121" y="15"/>
                    <a:pt x="121" y="15"/>
                  </a:cubicBezTo>
                  <a:cubicBezTo>
                    <a:pt x="121" y="6"/>
                    <a:pt x="118" y="0"/>
                    <a:pt x="106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1" y="0"/>
                    <a:pt x="0" y="4"/>
                    <a:pt x="0" y="10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31"/>
                    <a:pt x="4" y="31"/>
                    <a:pt x="18" y="35"/>
                  </a:cubicBezTo>
                  <a:cubicBezTo>
                    <a:pt x="49" y="44"/>
                    <a:pt x="49" y="44"/>
                    <a:pt x="49" y="44"/>
                  </a:cubicBezTo>
                  <a:cubicBezTo>
                    <a:pt x="49" y="207"/>
                    <a:pt x="49" y="207"/>
                    <a:pt x="49" y="207"/>
                  </a:cubicBezTo>
                  <a:cubicBezTo>
                    <a:pt x="49" y="309"/>
                    <a:pt x="96" y="330"/>
                    <a:pt x="145" y="330"/>
                  </a:cubicBezTo>
                  <a:cubicBezTo>
                    <a:pt x="188" y="330"/>
                    <a:pt x="220" y="312"/>
                    <a:pt x="251" y="277"/>
                  </a:cubicBezTo>
                  <a:cubicBezTo>
                    <a:pt x="251" y="304"/>
                    <a:pt x="251" y="304"/>
                    <a:pt x="251" y="304"/>
                  </a:cubicBezTo>
                  <a:cubicBezTo>
                    <a:pt x="251" y="314"/>
                    <a:pt x="254" y="320"/>
                    <a:pt x="266" y="320"/>
                  </a:cubicBezTo>
                  <a:cubicBezTo>
                    <a:pt x="364" y="320"/>
                    <a:pt x="364" y="320"/>
                    <a:pt x="364" y="320"/>
                  </a:cubicBezTo>
                  <a:cubicBezTo>
                    <a:pt x="371" y="320"/>
                    <a:pt x="372" y="316"/>
                    <a:pt x="372" y="310"/>
                  </a:cubicBezTo>
                  <a:cubicBezTo>
                    <a:pt x="372" y="301"/>
                    <a:pt x="372" y="301"/>
                    <a:pt x="372" y="301"/>
                  </a:cubicBezTo>
                  <a:cubicBezTo>
                    <a:pt x="372" y="289"/>
                    <a:pt x="368" y="289"/>
                    <a:pt x="354" y="285"/>
                  </a:cubicBezTo>
                  <a:cubicBezTo>
                    <a:pt x="323" y="275"/>
                    <a:pt x="323" y="275"/>
                    <a:pt x="323" y="275"/>
                  </a:cubicBezTo>
                  <a:lnTo>
                    <a:pt x="323" y="1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8" name="Freeform 13"/>
            <p:cNvSpPr>
              <a:spLocks noEditPoints="1"/>
            </p:cNvSpPr>
            <p:nvPr/>
          </p:nvSpPr>
          <p:spPr bwMode="auto">
            <a:xfrm>
              <a:off x="6140450" y="6348413"/>
              <a:ext cx="195263" cy="217488"/>
            </a:xfrm>
            <a:custGeom>
              <a:avLst/>
              <a:gdLst>
                <a:gd name="T0" fmla="*/ 289 w 307"/>
                <a:gd name="T1" fmla="*/ 295 h 340"/>
                <a:gd name="T2" fmla="*/ 258 w 307"/>
                <a:gd name="T3" fmla="*/ 285 h 340"/>
                <a:gd name="T4" fmla="*/ 258 w 307"/>
                <a:gd name="T5" fmla="*/ 106 h 340"/>
                <a:gd name="T6" fmla="*/ 130 w 307"/>
                <a:gd name="T7" fmla="*/ 0 h 340"/>
                <a:gd name="T8" fmla="*/ 45 w 307"/>
                <a:gd name="T9" fmla="*/ 12 h 340"/>
                <a:gd name="T10" fmla="*/ 22 w 307"/>
                <a:gd name="T11" fmla="*/ 39 h 340"/>
                <a:gd name="T12" fmla="*/ 18 w 307"/>
                <a:gd name="T13" fmla="*/ 74 h 340"/>
                <a:gd name="T14" fmla="*/ 24 w 307"/>
                <a:gd name="T15" fmla="*/ 84 h 340"/>
                <a:gd name="T16" fmla="*/ 43 w 307"/>
                <a:gd name="T17" fmla="*/ 76 h 340"/>
                <a:gd name="T18" fmla="*/ 125 w 307"/>
                <a:gd name="T19" fmla="*/ 54 h 340"/>
                <a:gd name="T20" fmla="*/ 185 w 307"/>
                <a:gd name="T21" fmla="*/ 118 h 340"/>
                <a:gd name="T22" fmla="*/ 185 w 307"/>
                <a:gd name="T23" fmla="*/ 151 h 340"/>
                <a:gd name="T24" fmla="*/ 63 w 307"/>
                <a:gd name="T25" fmla="*/ 176 h 340"/>
                <a:gd name="T26" fmla="*/ 0 w 307"/>
                <a:gd name="T27" fmla="*/ 250 h 340"/>
                <a:gd name="T28" fmla="*/ 83 w 307"/>
                <a:gd name="T29" fmla="*/ 340 h 340"/>
                <a:gd name="T30" fmla="*/ 185 w 307"/>
                <a:gd name="T31" fmla="*/ 290 h 340"/>
                <a:gd name="T32" fmla="*/ 185 w 307"/>
                <a:gd name="T33" fmla="*/ 314 h 340"/>
                <a:gd name="T34" fmla="*/ 200 w 307"/>
                <a:gd name="T35" fmla="*/ 330 h 340"/>
                <a:gd name="T36" fmla="*/ 298 w 307"/>
                <a:gd name="T37" fmla="*/ 330 h 340"/>
                <a:gd name="T38" fmla="*/ 307 w 307"/>
                <a:gd name="T39" fmla="*/ 320 h 340"/>
                <a:gd name="T40" fmla="*/ 307 w 307"/>
                <a:gd name="T41" fmla="*/ 311 h 340"/>
                <a:gd name="T42" fmla="*/ 289 w 307"/>
                <a:gd name="T43" fmla="*/ 295 h 340"/>
                <a:gd name="T44" fmla="*/ 185 w 307"/>
                <a:gd name="T45" fmla="*/ 254 h 340"/>
                <a:gd name="T46" fmla="*/ 116 w 307"/>
                <a:gd name="T47" fmla="*/ 285 h 340"/>
                <a:gd name="T48" fmla="*/ 78 w 307"/>
                <a:gd name="T49" fmla="*/ 244 h 340"/>
                <a:gd name="T50" fmla="*/ 114 w 307"/>
                <a:gd name="T51" fmla="*/ 201 h 340"/>
                <a:gd name="T52" fmla="*/ 185 w 307"/>
                <a:gd name="T53" fmla="*/ 184 h 340"/>
                <a:gd name="T54" fmla="*/ 185 w 307"/>
                <a:gd name="T55" fmla="*/ 254 h 3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07" h="340">
                  <a:moveTo>
                    <a:pt x="289" y="295"/>
                  </a:moveTo>
                  <a:cubicBezTo>
                    <a:pt x="258" y="285"/>
                    <a:pt x="258" y="285"/>
                    <a:pt x="258" y="285"/>
                  </a:cubicBezTo>
                  <a:cubicBezTo>
                    <a:pt x="258" y="106"/>
                    <a:pt x="258" y="106"/>
                    <a:pt x="258" y="106"/>
                  </a:cubicBezTo>
                  <a:cubicBezTo>
                    <a:pt x="258" y="27"/>
                    <a:pt x="202" y="0"/>
                    <a:pt x="130" y="0"/>
                  </a:cubicBezTo>
                  <a:cubicBezTo>
                    <a:pt x="87" y="0"/>
                    <a:pt x="52" y="10"/>
                    <a:pt x="45" y="12"/>
                  </a:cubicBezTo>
                  <a:cubicBezTo>
                    <a:pt x="27" y="17"/>
                    <a:pt x="24" y="21"/>
                    <a:pt x="22" y="39"/>
                  </a:cubicBezTo>
                  <a:cubicBezTo>
                    <a:pt x="18" y="74"/>
                    <a:pt x="18" y="74"/>
                    <a:pt x="18" y="74"/>
                  </a:cubicBezTo>
                  <a:cubicBezTo>
                    <a:pt x="18" y="81"/>
                    <a:pt x="20" y="84"/>
                    <a:pt x="24" y="84"/>
                  </a:cubicBezTo>
                  <a:cubicBezTo>
                    <a:pt x="30" y="84"/>
                    <a:pt x="38" y="79"/>
                    <a:pt x="43" y="76"/>
                  </a:cubicBezTo>
                  <a:cubicBezTo>
                    <a:pt x="65" y="64"/>
                    <a:pt x="98" y="54"/>
                    <a:pt x="125" y="54"/>
                  </a:cubicBezTo>
                  <a:cubicBezTo>
                    <a:pt x="182" y="54"/>
                    <a:pt x="185" y="92"/>
                    <a:pt x="185" y="118"/>
                  </a:cubicBezTo>
                  <a:cubicBezTo>
                    <a:pt x="185" y="151"/>
                    <a:pt x="185" y="151"/>
                    <a:pt x="185" y="151"/>
                  </a:cubicBezTo>
                  <a:cubicBezTo>
                    <a:pt x="63" y="176"/>
                    <a:pt x="63" y="176"/>
                    <a:pt x="63" y="176"/>
                  </a:cubicBezTo>
                  <a:cubicBezTo>
                    <a:pt x="22" y="184"/>
                    <a:pt x="0" y="203"/>
                    <a:pt x="0" y="250"/>
                  </a:cubicBezTo>
                  <a:cubicBezTo>
                    <a:pt x="0" y="302"/>
                    <a:pt x="27" y="340"/>
                    <a:pt x="83" y="340"/>
                  </a:cubicBezTo>
                  <a:cubicBezTo>
                    <a:pt x="119" y="340"/>
                    <a:pt x="145" y="328"/>
                    <a:pt x="185" y="290"/>
                  </a:cubicBezTo>
                  <a:cubicBezTo>
                    <a:pt x="185" y="314"/>
                    <a:pt x="185" y="314"/>
                    <a:pt x="185" y="314"/>
                  </a:cubicBezTo>
                  <a:cubicBezTo>
                    <a:pt x="185" y="324"/>
                    <a:pt x="188" y="330"/>
                    <a:pt x="200" y="330"/>
                  </a:cubicBezTo>
                  <a:cubicBezTo>
                    <a:pt x="298" y="330"/>
                    <a:pt x="298" y="330"/>
                    <a:pt x="298" y="330"/>
                  </a:cubicBezTo>
                  <a:cubicBezTo>
                    <a:pt x="305" y="330"/>
                    <a:pt x="307" y="326"/>
                    <a:pt x="307" y="320"/>
                  </a:cubicBezTo>
                  <a:cubicBezTo>
                    <a:pt x="307" y="311"/>
                    <a:pt x="307" y="311"/>
                    <a:pt x="307" y="311"/>
                  </a:cubicBezTo>
                  <a:cubicBezTo>
                    <a:pt x="307" y="299"/>
                    <a:pt x="303" y="299"/>
                    <a:pt x="289" y="295"/>
                  </a:cubicBezTo>
                  <a:close/>
                  <a:moveTo>
                    <a:pt x="185" y="254"/>
                  </a:moveTo>
                  <a:cubicBezTo>
                    <a:pt x="160" y="276"/>
                    <a:pt x="135" y="285"/>
                    <a:pt x="116" y="285"/>
                  </a:cubicBezTo>
                  <a:cubicBezTo>
                    <a:pt x="99" y="285"/>
                    <a:pt x="78" y="278"/>
                    <a:pt x="78" y="244"/>
                  </a:cubicBezTo>
                  <a:cubicBezTo>
                    <a:pt x="78" y="211"/>
                    <a:pt x="97" y="205"/>
                    <a:pt x="114" y="201"/>
                  </a:cubicBezTo>
                  <a:cubicBezTo>
                    <a:pt x="185" y="184"/>
                    <a:pt x="185" y="184"/>
                    <a:pt x="185" y="184"/>
                  </a:cubicBezTo>
                  <a:cubicBezTo>
                    <a:pt x="185" y="254"/>
                    <a:pt x="185" y="254"/>
                    <a:pt x="185" y="2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9" name="Freeform 14"/>
            <p:cNvSpPr>
              <a:spLocks noEditPoints="1"/>
            </p:cNvSpPr>
            <p:nvPr/>
          </p:nvSpPr>
          <p:spPr bwMode="auto">
            <a:xfrm>
              <a:off x="6565900" y="6264275"/>
              <a:ext cx="222250" cy="301625"/>
            </a:xfrm>
            <a:custGeom>
              <a:avLst/>
              <a:gdLst>
                <a:gd name="T0" fmla="*/ 226 w 349"/>
                <a:gd name="T1" fmla="*/ 133 h 473"/>
                <a:gd name="T2" fmla="*/ 122 w 349"/>
                <a:gd name="T3" fmla="*/ 185 h 473"/>
                <a:gd name="T4" fmla="*/ 122 w 349"/>
                <a:gd name="T5" fmla="*/ 16 h 473"/>
                <a:gd name="T6" fmla="*/ 107 w 349"/>
                <a:gd name="T7" fmla="*/ 0 h 473"/>
                <a:gd name="T8" fmla="*/ 9 w 349"/>
                <a:gd name="T9" fmla="*/ 0 h 473"/>
                <a:gd name="T10" fmla="*/ 0 w 349"/>
                <a:gd name="T11" fmla="*/ 11 h 473"/>
                <a:gd name="T12" fmla="*/ 0 w 349"/>
                <a:gd name="T13" fmla="*/ 19 h 473"/>
                <a:gd name="T14" fmla="*/ 18 w 349"/>
                <a:gd name="T15" fmla="*/ 36 h 473"/>
                <a:gd name="T16" fmla="*/ 49 w 349"/>
                <a:gd name="T17" fmla="*/ 45 h 473"/>
                <a:gd name="T18" fmla="*/ 49 w 349"/>
                <a:gd name="T19" fmla="*/ 422 h 473"/>
                <a:gd name="T20" fmla="*/ 62 w 349"/>
                <a:gd name="T21" fmla="*/ 445 h 473"/>
                <a:gd name="T22" fmla="*/ 182 w 349"/>
                <a:gd name="T23" fmla="*/ 473 h 473"/>
                <a:gd name="T24" fmla="*/ 349 w 349"/>
                <a:gd name="T25" fmla="*/ 291 h 473"/>
                <a:gd name="T26" fmla="*/ 226 w 349"/>
                <a:gd name="T27" fmla="*/ 133 h 473"/>
                <a:gd name="T28" fmla="*/ 181 w 349"/>
                <a:gd name="T29" fmla="*/ 430 h 473"/>
                <a:gd name="T30" fmla="*/ 122 w 349"/>
                <a:gd name="T31" fmla="*/ 337 h 473"/>
                <a:gd name="T32" fmla="*/ 122 w 349"/>
                <a:gd name="T33" fmla="*/ 227 h 473"/>
                <a:gd name="T34" fmla="*/ 196 w 349"/>
                <a:gd name="T35" fmla="*/ 188 h 473"/>
                <a:gd name="T36" fmla="*/ 271 w 349"/>
                <a:gd name="T37" fmla="*/ 305 h 473"/>
                <a:gd name="T38" fmla="*/ 181 w 349"/>
                <a:gd name="T39" fmla="*/ 430 h 4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49" h="473">
                  <a:moveTo>
                    <a:pt x="226" y="133"/>
                  </a:moveTo>
                  <a:cubicBezTo>
                    <a:pt x="188" y="133"/>
                    <a:pt x="154" y="153"/>
                    <a:pt x="122" y="185"/>
                  </a:cubicBezTo>
                  <a:cubicBezTo>
                    <a:pt x="122" y="16"/>
                    <a:pt x="122" y="16"/>
                    <a:pt x="122" y="16"/>
                  </a:cubicBezTo>
                  <a:cubicBezTo>
                    <a:pt x="122" y="6"/>
                    <a:pt x="119" y="0"/>
                    <a:pt x="107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2" y="0"/>
                    <a:pt x="0" y="4"/>
                    <a:pt x="0" y="11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31"/>
                    <a:pt x="4" y="32"/>
                    <a:pt x="18" y="36"/>
                  </a:cubicBezTo>
                  <a:cubicBezTo>
                    <a:pt x="49" y="45"/>
                    <a:pt x="49" y="45"/>
                    <a:pt x="49" y="45"/>
                  </a:cubicBezTo>
                  <a:cubicBezTo>
                    <a:pt x="49" y="422"/>
                    <a:pt x="49" y="422"/>
                    <a:pt x="49" y="422"/>
                  </a:cubicBezTo>
                  <a:cubicBezTo>
                    <a:pt x="49" y="431"/>
                    <a:pt x="50" y="438"/>
                    <a:pt x="62" y="445"/>
                  </a:cubicBezTo>
                  <a:cubicBezTo>
                    <a:pt x="83" y="458"/>
                    <a:pt x="135" y="473"/>
                    <a:pt x="182" y="473"/>
                  </a:cubicBezTo>
                  <a:cubicBezTo>
                    <a:pt x="287" y="473"/>
                    <a:pt x="349" y="399"/>
                    <a:pt x="349" y="291"/>
                  </a:cubicBezTo>
                  <a:cubicBezTo>
                    <a:pt x="349" y="182"/>
                    <a:pt x="287" y="133"/>
                    <a:pt x="226" y="133"/>
                  </a:cubicBezTo>
                  <a:close/>
                  <a:moveTo>
                    <a:pt x="181" y="430"/>
                  </a:moveTo>
                  <a:cubicBezTo>
                    <a:pt x="131" y="430"/>
                    <a:pt x="122" y="385"/>
                    <a:pt x="122" y="337"/>
                  </a:cubicBezTo>
                  <a:cubicBezTo>
                    <a:pt x="122" y="227"/>
                    <a:pt x="122" y="227"/>
                    <a:pt x="122" y="227"/>
                  </a:cubicBezTo>
                  <a:cubicBezTo>
                    <a:pt x="143" y="205"/>
                    <a:pt x="168" y="188"/>
                    <a:pt x="196" y="188"/>
                  </a:cubicBezTo>
                  <a:cubicBezTo>
                    <a:pt x="249" y="188"/>
                    <a:pt x="271" y="244"/>
                    <a:pt x="271" y="305"/>
                  </a:cubicBezTo>
                  <a:cubicBezTo>
                    <a:pt x="271" y="390"/>
                    <a:pt x="229" y="430"/>
                    <a:pt x="181" y="43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20" name="Freeform 15"/>
            <p:cNvSpPr>
              <a:spLocks noEditPoints="1"/>
            </p:cNvSpPr>
            <p:nvPr/>
          </p:nvSpPr>
          <p:spPr bwMode="auto">
            <a:xfrm>
              <a:off x="7283450" y="6264275"/>
              <a:ext cx="222250" cy="301625"/>
            </a:xfrm>
            <a:custGeom>
              <a:avLst/>
              <a:gdLst>
                <a:gd name="T0" fmla="*/ 331 w 349"/>
                <a:gd name="T1" fmla="*/ 428 h 473"/>
                <a:gd name="T2" fmla="*/ 300 w 349"/>
                <a:gd name="T3" fmla="*/ 418 h 473"/>
                <a:gd name="T4" fmla="*/ 300 w 349"/>
                <a:gd name="T5" fmla="*/ 16 h 473"/>
                <a:gd name="T6" fmla="*/ 285 w 349"/>
                <a:gd name="T7" fmla="*/ 0 h 473"/>
                <a:gd name="T8" fmla="*/ 187 w 349"/>
                <a:gd name="T9" fmla="*/ 0 h 473"/>
                <a:gd name="T10" fmla="*/ 178 w 349"/>
                <a:gd name="T11" fmla="*/ 11 h 473"/>
                <a:gd name="T12" fmla="*/ 178 w 349"/>
                <a:gd name="T13" fmla="*/ 19 h 473"/>
                <a:gd name="T14" fmla="*/ 196 w 349"/>
                <a:gd name="T15" fmla="*/ 36 h 473"/>
                <a:gd name="T16" fmla="*/ 227 w 349"/>
                <a:gd name="T17" fmla="*/ 45 h 473"/>
                <a:gd name="T18" fmla="*/ 227 w 349"/>
                <a:gd name="T19" fmla="*/ 158 h 473"/>
                <a:gd name="T20" fmla="*/ 153 w 349"/>
                <a:gd name="T21" fmla="*/ 133 h 473"/>
                <a:gd name="T22" fmla="*/ 0 w 349"/>
                <a:gd name="T23" fmla="*/ 313 h 473"/>
                <a:gd name="T24" fmla="*/ 123 w 349"/>
                <a:gd name="T25" fmla="*/ 473 h 473"/>
                <a:gd name="T26" fmla="*/ 227 w 349"/>
                <a:gd name="T27" fmla="*/ 420 h 473"/>
                <a:gd name="T28" fmla="*/ 227 w 349"/>
                <a:gd name="T29" fmla="*/ 447 h 473"/>
                <a:gd name="T30" fmla="*/ 242 w 349"/>
                <a:gd name="T31" fmla="*/ 463 h 473"/>
                <a:gd name="T32" fmla="*/ 340 w 349"/>
                <a:gd name="T33" fmla="*/ 463 h 473"/>
                <a:gd name="T34" fmla="*/ 349 w 349"/>
                <a:gd name="T35" fmla="*/ 453 h 473"/>
                <a:gd name="T36" fmla="*/ 349 w 349"/>
                <a:gd name="T37" fmla="*/ 444 h 473"/>
                <a:gd name="T38" fmla="*/ 331 w 349"/>
                <a:gd name="T39" fmla="*/ 428 h 473"/>
                <a:gd name="T40" fmla="*/ 227 w 349"/>
                <a:gd name="T41" fmla="*/ 379 h 473"/>
                <a:gd name="T42" fmla="*/ 153 w 349"/>
                <a:gd name="T43" fmla="*/ 418 h 473"/>
                <a:gd name="T44" fmla="*/ 78 w 349"/>
                <a:gd name="T45" fmla="*/ 299 h 473"/>
                <a:gd name="T46" fmla="*/ 158 w 349"/>
                <a:gd name="T47" fmla="*/ 179 h 473"/>
                <a:gd name="T48" fmla="*/ 227 w 349"/>
                <a:gd name="T49" fmla="*/ 299 h 473"/>
                <a:gd name="T50" fmla="*/ 227 w 349"/>
                <a:gd name="T51" fmla="*/ 379 h 4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49" h="473">
                  <a:moveTo>
                    <a:pt x="331" y="428"/>
                  </a:moveTo>
                  <a:cubicBezTo>
                    <a:pt x="300" y="418"/>
                    <a:pt x="300" y="418"/>
                    <a:pt x="300" y="418"/>
                  </a:cubicBezTo>
                  <a:cubicBezTo>
                    <a:pt x="300" y="16"/>
                    <a:pt x="300" y="16"/>
                    <a:pt x="300" y="16"/>
                  </a:cubicBezTo>
                  <a:cubicBezTo>
                    <a:pt x="300" y="6"/>
                    <a:pt x="297" y="0"/>
                    <a:pt x="285" y="0"/>
                  </a:cubicBezTo>
                  <a:cubicBezTo>
                    <a:pt x="187" y="0"/>
                    <a:pt x="187" y="0"/>
                    <a:pt x="187" y="0"/>
                  </a:cubicBezTo>
                  <a:cubicBezTo>
                    <a:pt x="179" y="0"/>
                    <a:pt x="178" y="4"/>
                    <a:pt x="178" y="11"/>
                  </a:cubicBezTo>
                  <a:cubicBezTo>
                    <a:pt x="178" y="19"/>
                    <a:pt x="178" y="19"/>
                    <a:pt x="178" y="19"/>
                  </a:cubicBezTo>
                  <a:cubicBezTo>
                    <a:pt x="178" y="31"/>
                    <a:pt x="182" y="32"/>
                    <a:pt x="196" y="36"/>
                  </a:cubicBezTo>
                  <a:cubicBezTo>
                    <a:pt x="227" y="45"/>
                    <a:pt x="227" y="45"/>
                    <a:pt x="227" y="45"/>
                  </a:cubicBezTo>
                  <a:cubicBezTo>
                    <a:pt x="227" y="158"/>
                    <a:pt x="227" y="158"/>
                    <a:pt x="227" y="158"/>
                  </a:cubicBezTo>
                  <a:cubicBezTo>
                    <a:pt x="216" y="148"/>
                    <a:pt x="191" y="133"/>
                    <a:pt x="153" y="133"/>
                  </a:cubicBezTo>
                  <a:cubicBezTo>
                    <a:pt x="82" y="133"/>
                    <a:pt x="0" y="185"/>
                    <a:pt x="0" y="313"/>
                  </a:cubicBezTo>
                  <a:cubicBezTo>
                    <a:pt x="0" y="425"/>
                    <a:pt x="62" y="473"/>
                    <a:pt x="123" y="473"/>
                  </a:cubicBezTo>
                  <a:cubicBezTo>
                    <a:pt x="162" y="473"/>
                    <a:pt x="195" y="453"/>
                    <a:pt x="227" y="420"/>
                  </a:cubicBezTo>
                  <a:cubicBezTo>
                    <a:pt x="227" y="447"/>
                    <a:pt x="227" y="447"/>
                    <a:pt x="227" y="447"/>
                  </a:cubicBezTo>
                  <a:cubicBezTo>
                    <a:pt x="227" y="457"/>
                    <a:pt x="230" y="463"/>
                    <a:pt x="242" y="463"/>
                  </a:cubicBezTo>
                  <a:cubicBezTo>
                    <a:pt x="340" y="463"/>
                    <a:pt x="340" y="463"/>
                    <a:pt x="340" y="463"/>
                  </a:cubicBezTo>
                  <a:cubicBezTo>
                    <a:pt x="347" y="463"/>
                    <a:pt x="349" y="459"/>
                    <a:pt x="349" y="453"/>
                  </a:cubicBezTo>
                  <a:cubicBezTo>
                    <a:pt x="349" y="444"/>
                    <a:pt x="349" y="444"/>
                    <a:pt x="349" y="444"/>
                  </a:cubicBezTo>
                  <a:cubicBezTo>
                    <a:pt x="349" y="432"/>
                    <a:pt x="345" y="432"/>
                    <a:pt x="331" y="428"/>
                  </a:cubicBezTo>
                  <a:close/>
                  <a:moveTo>
                    <a:pt x="227" y="379"/>
                  </a:moveTo>
                  <a:cubicBezTo>
                    <a:pt x="206" y="401"/>
                    <a:pt x="182" y="418"/>
                    <a:pt x="153" y="418"/>
                  </a:cubicBezTo>
                  <a:cubicBezTo>
                    <a:pt x="100" y="418"/>
                    <a:pt x="78" y="362"/>
                    <a:pt x="78" y="299"/>
                  </a:cubicBezTo>
                  <a:cubicBezTo>
                    <a:pt x="78" y="225"/>
                    <a:pt x="110" y="179"/>
                    <a:pt x="158" y="179"/>
                  </a:cubicBezTo>
                  <a:cubicBezTo>
                    <a:pt x="209" y="179"/>
                    <a:pt x="227" y="229"/>
                    <a:pt x="227" y="299"/>
                  </a:cubicBezTo>
                  <a:lnTo>
                    <a:pt x="227" y="37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21" name="Freeform 16"/>
            <p:cNvSpPr>
              <a:spLocks noEditPoints="1"/>
            </p:cNvSpPr>
            <p:nvPr/>
          </p:nvSpPr>
          <p:spPr bwMode="auto">
            <a:xfrm>
              <a:off x="6816725" y="6348413"/>
              <a:ext cx="204788" cy="217488"/>
            </a:xfrm>
            <a:custGeom>
              <a:avLst/>
              <a:gdLst>
                <a:gd name="T0" fmla="*/ 168 w 322"/>
                <a:gd name="T1" fmla="*/ 0 h 340"/>
                <a:gd name="T2" fmla="*/ 0 w 322"/>
                <a:gd name="T3" fmla="*/ 178 h 340"/>
                <a:gd name="T4" fmla="*/ 154 w 322"/>
                <a:gd name="T5" fmla="*/ 340 h 340"/>
                <a:gd name="T6" fmla="*/ 322 w 322"/>
                <a:gd name="T7" fmla="*/ 162 h 340"/>
                <a:gd name="T8" fmla="*/ 168 w 322"/>
                <a:gd name="T9" fmla="*/ 0 h 340"/>
                <a:gd name="T10" fmla="*/ 162 w 322"/>
                <a:gd name="T11" fmla="*/ 294 h 340"/>
                <a:gd name="T12" fmla="*/ 76 w 322"/>
                <a:gd name="T13" fmla="*/ 170 h 340"/>
                <a:gd name="T14" fmla="*/ 162 w 322"/>
                <a:gd name="T15" fmla="*/ 46 h 340"/>
                <a:gd name="T16" fmla="*/ 248 w 322"/>
                <a:gd name="T17" fmla="*/ 170 h 340"/>
                <a:gd name="T18" fmla="*/ 162 w 322"/>
                <a:gd name="T19" fmla="*/ 294 h 3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22" h="340">
                  <a:moveTo>
                    <a:pt x="168" y="0"/>
                  </a:moveTo>
                  <a:cubicBezTo>
                    <a:pt x="56" y="0"/>
                    <a:pt x="0" y="86"/>
                    <a:pt x="0" y="178"/>
                  </a:cubicBezTo>
                  <a:cubicBezTo>
                    <a:pt x="0" y="264"/>
                    <a:pt x="48" y="340"/>
                    <a:pt x="154" y="340"/>
                  </a:cubicBezTo>
                  <a:cubicBezTo>
                    <a:pt x="266" y="340"/>
                    <a:pt x="322" y="254"/>
                    <a:pt x="322" y="162"/>
                  </a:cubicBezTo>
                  <a:cubicBezTo>
                    <a:pt x="322" y="76"/>
                    <a:pt x="273" y="0"/>
                    <a:pt x="168" y="0"/>
                  </a:cubicBezTo>
                  <a:close/>
                  <a:moveTo>
                    <a:pt x="162" y="294"/>
                  </a:moveTo>
                  <a:cubicBezTo>
                    <a:pt x="108" y="294"/>
                    <a:pt x="76" y="241"/>
                    <a:pt x="76" y="170"/>
                  </a:cubicBezTo>
                  <a:cubicBezTo>
                    <a:pt x="76" y="100"/>
                    <a:pt x="107" y="46"/>
                    <a:pt x="162" y="46"/>
                  </a:cubicBezTo>
                  <a:cubicBezTo>
                    <a:pt x="215" y="46"/>
                    <a:pt x="248" y="98"/>
                    <a:pt x="248" y="170"/>
                  </a:cubicBezTo>
                  <a:cubicBezTo>
                    <a:pt x="248" y="240"/>
                    <a:pt x="216" y="294"/>
                    <a:pt x="162" y="29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22" name="Freeform 17"/>
            <p:cNvSpPr>
              <a:spLocks/>
            </p:cNvSpPr>
            <p:nvPr/>
          </p:nvSpPr>
          <p:spPr bwMode="auto">
            <a:xfrm>
              <a:off x="8139113" y="6348413"/>
              <a:ext cx="155575" cy="217488"/>
            </a:xfrm>
            <a:custGeom>
              <a:avLst/>
              <a:gdLst>
                <a:gd name="T0" fmla="*/ 247 w 247"/>
                <a:gd name="T1" fmla="*/ 22 h 340"/>
                <a:gd name="T2" fmla="*/ 238 w 247"/>
                <a:gd name="T3" fmla="*/ 11 h 340"/>
                <a:gd name="T4" fmla="*/ 165 w 247"/>
                <a:gd name="T5" fmla="*/ 0 h 340"/>
                <a:gd name="T6" fmla="*/ 0 w 247"/>
                <a:gd name="T7" fmla="*/ 170 h 340"/>
                <a:gd name="T8" fmla="*/ 165 w 247"/>
                <a:gd name="T9" fmla="*/ 340 h 340"/>
                <a:gd name="T10" fmla="*/ 238 w 247"/>
                <a:gd name="T11" fmla="*/ 329 h 340"/>
                <a:gd name="T12" fmla="*/ 247 w 247"/>
                <a:gd name="T13" fmla="*/ 318 h 340"/>
                <a:gd name="T14" fmla="*/ 247 w 247"/>
                <a:gd name="T15" fmla="*/ 269 h 340"/>
                <a:gd name="T16" fmla="*/ 243 w 247"/>
                <a:gd name="T17" fmla="*/ 262 h 340"/>
                <a:gd name="T18" fmla="*/ 231 w 247"/>
                <a:gd name="T19" fmla="*/ 266 h 340"/>
                <a:gd name="T20" fmla="*/ 169 w 247"/>
                <a:gd name="T21" fmla="*/ 281 h 340"/>
                <a:gd name="T22" fmla="*/ 71 w 247"/>
                <a:gd name="T23" fmla="*/ 170 h 340"/>
                <a:gd name="T24" fmla="*/ 169 w 247"/>
                <a:gd name="T25" fmla="*/ 59 h 340"/>
                <a:gd name="T26" fmla="*/ 231 w 247"/>
                <a:gd name="T27" fmla="*/ 74 h 340"/>
                <a:gd name="T28" fmla="*/ 243 w 247"/>
                <a:gd name="T29" fmla="*/ 78 h 340"/>
                <a:gd name="T30" fmla="*/ 247 w 247"/>
                <a:gd name="T31" fmla="*/ 71 h 340"/>
                <a:gd name="T32" fmla="*/ 247 w 247"/>
                <a:gd name="T33" fmla="*/ 22 h 3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47" h="340">
                  <a:moveTo>
                    <a:pt x="247" y="22"/>
                  </a:moveTo>
                  <a:cubicBezTo>
                    <a:pt x="247" y="14"/>
                    <a:pt x="245" y="14"/>
                    <a:pt x="238" y="11"/>
                  </a:cubicBezTo>
                  <a:cubicBezTo>
                    <a:pt x="222" y="5"/>
                    <a:pt x="194" y="0"/>
                    <a:pt x="165" y="0"/>
                  </a:cubicBezTo>
                  <a:cubicBezTo>
                    <a:pt x="34" y="0"/>
                    <a:pt x="0" y="92"/>
                    <a:pt x="0" y="170"/>
                  </a:cubicBezTo>
                  <a:cubicBezTo>
                    <a:pt x="0" y="249"/>
                    <a:pt x="33" y="340"/>
                    <a:pt x="165" y="340"/>
                  </a:cubicBezTo>
                  <a:cubicBezTo>
                    <a:pt x="194" y="340"/>
                    <a:pt x="222" y="335"/>
                    <a:pt x="238" y="329"/>
                  </a:cubicBezTo>
                  <a:cubicBezTo>
                    <a:pt x="245" y="326"/>
                    <a:pt x="247" y="326"/>
                    <a:pt x="247" y="318"/>
                  </a:cubicBezTo>
                  <a:cubicBezTo>
                    <a:pt x="247" y="269"/>
                    <a:pt x="247" y="269"/>
                    <a:pt x="247" y="269"/>
                  </a:cubicBezTo>
                  <a:cubicBezTo>
                    <a:pt x="247" y="264"/>
                    <a:pt x="246" y="262"/>
                    <a:pt x="243" y="262"/>
                  </a:cubicBezTo>
                  <a:cubicBezTo>
                    <a:pt x="241" y="262"/>
                    <a:pt x="237" y="264"/>
                    <a:pt x="231" y="266"/>
                  </a:cubicBezTo>
                  <a:cubicBezTo>
                    <a:pt x="221" y="271"/>
                    <a:pt x="199" y="281"/>
                    <a:pt x="169" y="281"/>
                  </a:cubicBezTo>
                  <a:cubicBezTo>
                    <a:pt x="108" y="281"/>
                    <a:pt x="71" y="244"/>
                    <a:pt x="71" y="170"/>
                  </a:cubicBezTo>
                  <a:cubicBezTo>
                    <a:pt x="71" y="95"/>
                    <a:pt x="108" y="59"/>
                    <a:pt x="169" y="59"/>
                  </a:cubicBezTo>
                  <a:cubicBezTo>
                    <a:pt x="199" y="59"/>
                    <a:pt x="221" y="69"/>
                    <a:pt x="231" y="74"/>
                  </a:cubicBezTo>
                  <a:cubicBezTo>
                    <a:pt x="237" y="76"/>
                    <a:pt x="241" y="78"/>
                    <a:pt x="243" y="78"/>
                  </a:cubicBezTo>
                  <a:cubicBezTo>
                    <a:pt x="246" y="78"/>
                    <a:pt x="247" y="76"/>
                    <a:pt x="247" y="71"/>
                  </a:cubicBezTo>
                  <a:lnTo>
                    <a:pt x="247" y="2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23" name="Freeform 18"/>
            <p:cNvSpPr>
              <a:spLocks/>
            </p:cNvSpPr>
            <p:nvPr/>
          </p:nvSpPr>
          <p:spPr bwMode="auto">
            <a:xfrm>
              <a:off x="7542213" y="6354763"/>
              <a:ext cx="200025" cy="211138"/>
            </a:xfrm>
            <a:custGeom>
              <a:avLst/>
              <a:gdLst>
                <a:gd name="T0" fmla="*/ 9 w 317"/>
                <a:gd name="T1" fmla="*/ 0 h 330"/>
                <a:gd name="T2" fmla="*/ 0 w 317"/>
                <a:gd name="T3" fmla="*/ 10 h 330"/>
                <a:gd name="T4" fmla="*/ 0 w 317"/>
                <a:gd name="T5" fmla="*/ 19 h 330"/>
                <a:gd name="T6" fmla="*/ 18 w 317"/>
                <a:gd name="T7" fmla="*/ 35 h 330"/>
                <a:gd name="T8" fmla="*/ 49 w 317"/>
                <a:gd name="T9" fmla="*/ 44 h 330"/>
                <a:gd name="T10" fmla="*/ 49 w 317"/>
                <a:gd name="T11" fmla="*/ 193 h 330"/>
                <a:gd name="T12" fmla="*/ 152 w 317"/>
                <a:gd name="T13" fmla="*/ 330 h 330"/>
                <a:gd name="T14" fmla="*/ 247 w 317"/>
                <a:gd name="T15" fmla="*/ 280 h 330"/>
                <a:gd name="T16" fmla="*/ 249 w 317"/>
                <a:gd name="T17" fmla="*/ 280 h 330"/>
                <a:gd name="T18" fmla="*/ 249 w 317"/>
                <a:gd name="T19" fmla="*/ 312 h 330"/>
                <a:gd name="T20" fmla="*/ 257 w 317"/>
                <a:gd name="T21" fmla="*/ 320 h 330"/>
                <a:gd name="T22" fmla="*/ 309 w 317"/>
                <a:gd name="T23" fmla="*/ 320 h 330"/>
                <a:gd name="T24" fmla="*/ 317 w 317"/>
                <a:gd name="T25" fmla="*/ 312 h 330"/>
                <a:gd name="T26" fmla="*/ 317 w 317"/>
                <a:gd name="T27" fmla="*/ 8 h 330"/>
                <a:gd name="T28" fmla="*/ 309 w 317"/>
                <a:gd name="T29" fmla="*/ 0 h 330"/>
                <a:gd name="T30" fmla="*/ 255 w 317"/>
                <a:gd name="T31" fmla="*/ 0 h 330"/>
                <a:gd name="T32" fmla="*/ 247 w 317"/>
                <a:gd name="T33" fmla="*/ 8 h 330"/>
                <a:gd name="T34" fmla="*/ 247 w 317"/>
                <a:gd name="T35" fmla="*/ 226 h 330"/>
                <a:gd name="T36" fmla="*/ 173 w 317"/>
                <a:gd name="T37" fmla="*/ 268 h 330"/>
                <a:gd name="T38" fmla="*/ 119 w 317"/>
                <a:gd name="T39" fmla="*/ 173 h 330"/>
                <a:gd name="T40" fmla="*/ 119 w 317"/>
                <a:gd name="T41" fmla="*/ 8 h 330"/>
                <a:gd name="T42" fmla="*/ 111 w 317"/>
                <a:gd name="T43" fmla="*/ 0 h 330"/>
                <a:gd name="T44" fmla="*/ 9 w 317"/>
                <a:gd name="T45" fmla="*/ 0 h 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17" h="330">
                  <a:moveTo>
                    <a:pt x="9" y="0"/>
                  </a:moveTo>
                  <a:cubicBezTo>
                    <a:pt x="1" y="0"/>
                    <a:pt x="0" y="4"/>
                    <a:pt x="0" y="10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31"/>
                    <a:pt x="4" y="31"/>
                    <a:pt x="18" y="35"/>
                  </a:cubicBezTo>
                  <a:cubicBezTo>
                    <a:pt x="49" y="44"/>
                    <a:pt x="49" y="44"/>
                    <a:pt x="49" y="44"/>
                  </a:cubicBezTo>
                  <a:cubicBezTo>
                    <a:pt x="49" y="193"/>
                    <a:pt x="49" y="193"/>
                    <a:pt x="49" y="193"/>
                  </a:cubicBezTo>
                  <a:cubicBezTo>
                    <a:pt x="49" y="306"/>
                    <a:pt x="99" y="330"/>
                    <a:pt x="152" y="330"/>
                  </a:cubicBezTo>
                  <a:cubicBezTo>
                    <a:pt x="194" y="330"/>
                    <a:pt x="221" y="314"/>
                    <a:pt x="247" y="280"/>
                  </a:cubicBezTo>
                  <a:cubicBezTo>
                    <a:pt x="249" y="280"/>
                    <a:pt x="249" y="280"/>
                    <a:pt x="249" y="280"/>
                  </a:cubicBezTo>
                  <a:cubicBezTo>
                    <a:pt x="249" y="312"/>
                    <a:pt x="249" y="312"/>
                    <a:pt x="249" y="312"/>
                  </a:cubicBezTo>
                  <a:cubicBezTo>
                    <a:pt x="249" y="318"/>
                    <a:pt x="251" y="320"/>
                    <a:pt x="257" y="320"/>
                  </a:cubicBezTo>
                  <a:cubicBezTo>
                    <a:pt x="309" y="320"/>
                    <a:pt x="309" y="320"/>
                    <a:pt x="309" y="320"/>
                  </a:cubicBezTo>
                  <a:cubicBezTo>
                    <a:pt x="315" y="320"/>
                    <a:pt x="317" y="318"/>
                    <a:pt x="317" y="312"/>
                  </a:cubicBezTo>
                  <a:cubicBezTo>
                    <a:pt x="317" y="8"/>
                    <a:pt x="317" y="8"/>
                    <a:pt x="317" y="8"/>
                  </a:cubicBezTo>
                  <a:cubicBezTo>
                    <a:pt x="317" y="2"/>
                    <a:pt x="315" y="0"/>
                    <a:pt x="309" y="0"/>
                  </a:cubicBezTo>
                  <a:cubicBezTo>
                    <a:pt x="255" y="0"/>
                    <a:pt x="255" y="0"/>
                    <a:pt x="255" y="0"/>
                  </a:cubicBezTo>
                  <a:cubicBezTo>
                    <a:pt x="249" y="0"/>
                    <a:pt x="247" y="2"/>
                    <a:pt x="247" y="8"/>
                  </a:cubicBezTo>
                  <a:cubicBezTo>
                    <a:pt x="247" y="226"/>
                    <a:pt x="247" y="226"/>
                    <a:pt x="247" y="226"/>
                  </a:cubicBezTo>
                  <a:cubicBezTo>
                    <a:pt x="227" y="255"/>
                    <a:pt x="202" y="268"/>
                    <a:pt x="173" y="268"/>
                  </a:cubicBezTo>
                  <a:cubicBezTo>
                    <a:pt x="122" y="268"/>
                    <a:pt x="119" y="231"/>
                    <a:pt x="119" y="173"/>
                  </a:cubicBezTo>
                  <a:cubicBezTo>
                    <a:pt x="119" y="8"/>
                    <a:pt x="119" y="8"/>
                    <a:pt x="119" y="8"/>
                  </a:cubicBezTo>
                  <a:cubicBezTo>
                    <a:pt x="119" y="2"/>
                    <a:pt x="116" y="0"/>
                    <a:pt x="111" y="0"/>
                  </a:cubicBezTo>
                  <a:lnTo>
                    <a:pt x="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24" name="Freeform 19"/>
            <p:cNvSpPr>
              <a:spLocks/>
            </p:cNvSpPr>
            <p:nvPr/>
          </p:nvSpPr>
          <p:spPr bwMode="auto">
            <a:xfrm>
              <a:off x="7799388" y="6348413"/>
              <a:ext cx="295275" cy="211138"/>
            </a:xfrm>
            <a:custGeom>
              <a:avLst/>
              <a:gdLst>
                <a:gd name="T0" fmla="*/ 0 w 467"/>
                <a:gd name="T1" fmla="*/ 322 h 330"/>
                <a:gd name="T2" fmla="*/ 8 w 467"/>
                <a:gd name="T3" fmla="*/ 330 h 330"/>
                <a:gd name="T4" fmla="*/ 62 w 467"/>
                <a:gd name="T5" fmla="*/ 330 h 330"/>
                <a:gd name="T6" fmla="*/ 70 w 467"/>
                <a:gd name="T7" fmla="*/ 322 h 330"/>
                <a:gd name="T8" fmla="*/ 70 w 467"/>
                <a:gd name="T9" fmla="*/ 104 h 330"/>
                <a:gd name="T10" fmla="*/ 145 w 467"/>
                <a:gd name="T11" fmla="*/ 62 h 330"/>
                <a:gd name="T12" fmla="*/ 198 w 467"/>
                <a:gd name="T13" fmla="*/ 157 h 330"/>
                <a:gd name="T14" fmla="*/ 198 w 467"/>
                <a:gd name="T15" fmla="*/ 322 h 330"/>
                <a:gd name="T16" fmla="*/ 206 w 467"/>
                <a:gd name="T17" fmla="*/ 330 h 330"/>
                <a:gd name="T18" fmla="*/ 261 w 467"/>
                <a:gd name="T19" fmla="*/ 330 h 330"/>
                <a:gd name="T20" fmla="*/ 268 w 467"/>
                <a:gd name="T21" fmla="*/ 322 h 330"/>
                <a:gd name="T22" fmla="*/ 268 w 467"/>
                <a:gd name="T23" fmla="*/ 104 h 330"/>
                <a:gd name="T24" fmla="*/ 343 w 467"/>
                <a:gd name="T25" fmla="*/ 62 h 330"/>
                <a:gd name="T26" fmla="*/ 397 w 467"/>
                <a:gd name="T27" fmla="*/ 157 h 330"/>
                <a:gd name="T28" fmla="*/ 397 w 467"/>
                <a:gd name="T29" fmla="*/ 322 h 330"/>
                <a:gd name="T30" fmla="*/ 405 w 467"/>
                <a:gd name="T31" fmla="*/ 330 h 330"/>
                <a:gd name="T32" fmla="*/ 459 w 467"/>
                <a:gd name="T33" fmla="*/ 330 h 330"/>
                <a:gd name="T34" fmla="*/ 467 w 467"/>
                <a:gd name="T35" fmla="*/ 322 h 330"/>
                <a:gd name="T36" fmla="*/ 467 w 467"/>
                <a:gd name="T37" fmla="*/ 137 h 330"/>
                <a:gd name="T38" fmla="*/ 363 w 467"/>
                <a:gd name="T39" fmla="*/ 0 h 330"/>
                <a:gd name="T40" fmla="*/ 253 w 467"/>
                <a:gd name="T41" fmla="*/ 54 h 330"/>
                <a:gd name="T42" fmla="*/ 165 w 467"/>
                <a:gd name="T43" fmla="*/ 0 h 330"/>
                <a:gd name="T44" fmla="*/ 70 w 467"/>
                <a:gd name="T45" fmla="*/ 50 h 330"/>
                <a:gd name="T46" fmla="*/ 68 w 467"/>
                <a:gd name="T47" fmla="*/ 50 h 330"/>
                <a:gd name="T48" fmla="*/ 68 w 467"/>
                <a:gd name="T49" fmla="*/ 18 h 330"/>
                <a:gd name="T50" fmla="*/ 60 w 467"/>
                <a:gd name="T51" fmla="*/ 10 h 330"/>
                <a:gd name="T52" fmla="*/ 8 w 467"/>
                <a:gd name="T53" fmla="*/ 10 h 330"/>
                <a:gd name="T54" fmla="*/ 0 w 467"/>
                <a:gd name="T55" fmla="*/ 18 h 330"/>
                <a:gd name="T56" fmla="*/ 0 w 467"/>
                <a:gd name="T57" fmla="*/ 322 h 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467" h="330">
                  <a:moveTo>
                    <a:pt x="0" y="322"/>
                  </a:moveTo>
                  <a:cubicBezTo>
                    <a:pt x="0" y="328"/>
                    <a:pt x="2" y="330"/>
                    <a:pt x="8" y="330"/>
                  </a:cubicBezTo>
                  <a:cubicBezTo>
                    <a:pt x="62" y="330"/>
                    <a:pt x="62" y="330"/>
                    <a:pt x="62" y="330"/>
                  </a:cubicBezTo>
                  <a:cubicBezTo>
                    <a:pt x="68" y="330"/>
                    <a:pt x="70" y="328"/>
                    <a:pt x="70" y="322"/>
                  </a:cubicBezTo>
                  <a:cubicBezTo>
                    <a:pt x="70" y="104"/>
                    <a:pt x="70" y="104"/>
                    <a:pt x="70" y="104"/>
                  </a:cubicBezTo>
                  <a:cubicBezTo>
                    <a:pt x="91" y="75"/>
                    <a:pt x="115" y="62"/>
                    <a:pt x="145" y="62"/>
                  </a:cubicBezTo>
                  <a:cubicBezTo>
                    <a:pt x="196" y="62"/>
                    <a:pt x="198" y="99"/>
                    <a:pt x="198" y="157"/>
                  </a:cubicBezTo>
                  <a:cubicBezTo>
                    <a:pt x="198" y="322"/>
                    <a:pt x="198" y="322"/>
                    <a:pt x="198" y="322"/>
                  </a:cubicBezTo>
                  <a:cubicBezTo>
                    <a:pt x="198" y="328"/>
                    <a:pt x="200" y="330"/>
                    <a:pt x="206" y="330"/>
                  </a:cubicBezTo>
                  <a:cubicBezTo>
                    <a:pt x="261" y="330"/>
                    <a:pt x="261" y="330"/>
                    <a:pt x="261" y="330"/>
                  </a:cubicBezTo>
                  <a:cubicBezTo>
                    <a:pt x="267" y="330"/>
                    <a:pt x="268" y="328"/>
                    <a:pt x="268" y="322"/>
                  </a:cubicBezTo>
                  <a:cubicBezTo>
                    <a:pt x="268" y="104"/>
                    <a:pt x="268" y="104"/>
                    <a:pt x="268" y="104"/>
                  </a:cubicBezTo>
                  <a:cubicBezTo>
                    <a:pt x="289" y="75"/>
                    <a:pt x="313" y="62"/>
                    <a:pt x="343" y="62"/>
                  </a:cubicBezTo>
                  <a:cubicBezTo>
                    <a:pt x="394" y="62"/>
                    <a:pt x="397" y="99"/>
                    <a:pt x="397" y="157"/>
                  </a:cubicBezTo>
                  <a:cubicBezTo>
                    <a:pt x="397" y="322"/>
                    <a:pt x="397" y="322"/>
                    <a:pt x="397" y="322"/>
                  </a:cubicBezTo>
                  <a:cubicBezTo>
                    <a:pt x="397" y="328"/>
                    <a:pt x="399" y="330"/>
                    <a:pt x="405" y="330"/>
                  </a:cubicBezTo>
                  <a:cubicBezTo>
                    <a:pt x="459" y="330"/>
                    <a:pt x="459" y="330"/>
                    <a:pt x="459" y="330"/>
                  </a:cubicBezTo>
                  <a:cubicBezTo>
                    <a:pt x="465" y="330"/>
                    <a:pt x="467" y="328"/>
                    <a:pt x="467" y="322"/>
                  </a:cubicBezTo>
                  <a:cubicBezTo>
                    <a:pt x="467" y="137"/>
                    <a:pt x="467" y="137"/>
                    <a:pt x="467" y="137"/>
                  </a:cubicBezTo>
                  <a:cubicBezTo>
                    <a:pt x="467" y="23"/>
                    <a:pt x="417" y="0"/>
                    <a:pt x="363" y="0"/>
                  </a:cubicBezTo>
                  <a:cubicBezTo>
                    <a:pt x="316" y="0"/>
                    <a:pt x="283" y="18"/>
                    <a:pt x="253" y="54"/>
                  </a:cubicBezTo>
                  <a:cubicBezTo>
                    <a:pt x="235" y="12"/>
                    <a:pt x="201" y="0"/>
                    <a:pt x="165" y="0"/>
                  </a:cubicBezTo>
                  <a:cubicBezTo>
                    <a:pt x="124" y="0"/>
                    <a:pt x="97" y="16"/>
                    <a:pt x="70" y="50"/>
                  </a:cubicBezTo>
                  <a:cubicBezTo>
                    <a:pt x="68" y="50"/>
                    <a:pt x="68" y="50"/>
                    <a:pt x="68" y="50"/>
                  </a:cubicBezTo>
                  <a:cubicBezTo>
                    <a:pt x="68" y="18"/>
                    <a:pt x="68" y="18"/>
                    <a:pt x="68" y="18"/>
                  </a:cubicBezTo>
                  <a:cubicBezTo>
                    <a:pt x="68" y="12"/>
                    <a:pt x="65" y="10"/>
                    <a:pt x="60" y="10"/>
                  </a:cubicBezTo>
                  <a:cubicBezTo>
                    <a:pt x="8" y="10"/>
                    <a:pt x="8" y="10"/>
                    <a:pt x="8" y="10"/>
                  </a:cubicBezTo>
                  <a:cubicBezTo>
                    <a:pt x="2" y="10"/>
                    <a:pt x="0" y="12"/>
                    <a:pt x="0" y="18"/>
                  </a:cubicBezTo>
                  <a:lnTo>
                    <a:pt x="0" y="32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</p:grpSp>
    </p:spTree>
    <p:extLst>
      <p:ext uri="{BB962C8B-B14F-4D97-AF65-F5344CB8AC3E}">
        <p14:creationId xmlns:p14="http://schemas.microsoft.com/office/powerpoint/2010/main" val="18303339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522000" y="782946"/>
            <a:ext cx="8100000" cy="5334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nl-NL" dirty="0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522000" y="1525378"/>
            <a:ext cx="8100000" cy="315263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1494000" y="4810807"/>
            <a:ext cx="1080000" cy="1524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lnSpc>
                <a:spcPts val="1200"/>
              </a:lnSpc>
              <a:defRPr sz="1000">
                <a:solidFill>
                  <a:schemeClr val="accent1"/>
                </a:solidFill>
              </a:defRPr>
            </a:lvl1pPr>
          </a:lstStyle>
          <a:p>
            <a:r>
              <a:rPr lang="nl-NL"/>
              <a:t>&lt;Datum&gt;</a:t>
            </a:r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2790000" y="4810807"/>
            <a:ext cx="3960000" cy="1524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lnSpc>
                <a:spcPts val="1200"/>
              </a:lnSpc>
              <a:defRPr sz="1000">
                <a:solidFill>
                  <a:schemeClr val="accent1"/>
                </a:solidFill>
              </a:defRPr>
            </a:lvl1pPr>
          </a:lstStyle>
          <a:p>
            <a:r>
              <a:rPr lang="nl-NL"/>
              <a:t>&lt;Titel van de presentatie&gt;</a:t>
            </a:r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522000" y="4810807"/>
            <a:ext cx="810000" cy="1524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lnSpc>
                <a:spcPts val="1200"/>
              </a:lnSpc>
              <a:defRPr sz="1000">
                <a:solidFill>
                  <a:schemeClr val="accent1"/>
                </a:solidFill>
              </a:defRPr>
            </a:lvl1pPr>
          </a:lstStyle>
          <a:p>
            <a:r>
              <a:rPr lang="nl-NL" dirty="0"/>
              <a:t>Pagina </a:t>
            </a:r>
            <a:fld id="{7FC9B413-936F-403B-BC98-20250EBFF374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7" name="Rechthoek 6"/>
          <p:cNvSpPr/>
          <p:nvPr/>
        </p:nvSpPr>
        <p:spPr>
          <a:xfrm>
            <a:off x="522000" y="468000"/>
            <a:ext cx="8100000" cy="504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Rechthoek 17"/>
          <p:cNvSpPr/>
          <p:nvPr/>
        </p:nvSpPr>
        <p:spPr>
          <a:xfrm>
            <a:off x="522000" y="4680000"/>
            <a:ext cx="8100000" cy="81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9" name="Afbeelding 1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000" y="4811400"/>
            <a:ext cx="1148400" cy="14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10126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6" r:id="rId2"/>
    <p:sldLayoutId id="2147483650" r:id="rId3"/>
    <p:sldLayoutId id="2147483660" r:id="rId4"/>
    <p:sldLayoutId id="2147483652" r:id="rId5"/>
    <p:sldLayoutId id="2147483661" r:id="rId6"/>
    <p:sldLayoutId id="2147483662" r:id="rId7"/>
    <p:sldLayoutId id="2147483663" r:id="rId8"/>
    <p:sldLayoutId id="2147483664" r:id="rId9"/>
    <p:sldLayoutId id="2147483665" r:id="rId10"/>
  </p:sldLayoutIdLst>
  <p:hf sldNum="0" hdr="0" ftr="0" dt="0"/>
  <p:txStyles>
    <p:titleStyle>
      <a:lvl1pPr algn="l" defTabSz="914400" rtl="0" eaLnBrk="1" latinLnBrk="0" hangingPunct="1">
        <a:lnSpc>
          <a:spcPts val="4200"/>
        </a:lnSpc>
        <a:spcBef>
          <a:spcPct val="0"/>
        </a:spcBef>
        <a:buNone/>
        <a:defRPr sz="40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22263" indent="-322263" algn="l" defTabSz="914400" rtl="0" eaLnBrk="1" latinLnBrk="0" hangingPunct="1">
        <a:lnSpc>
          <a:spcPts val="2500"/>
        </a:lnSpc>
        <a:spcBef>
          <a:spcPts val="0"/>
        </a:spcBef>
        <a:buClr>
          <a:schemeClr val="tx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47700" indent="-325438" algn="l" defTabSz="914400" rtl="0" eaLnBrk="1" latinLnBrk="0" hangingPunct="1">
        <a:lnSpc>
          <a:spcPts val="2500"/>
        </a:lnSpc>
        <a:spcBef>
          <a:spcPts val="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69963" indent="-323850" algn="l" defTabSz="914400" rtl="0" eaLnBrk="1" latinLnBrk="0" hangingPunct="1">
        <a:lnSpc>
          <a:spcPts val="2500"/>
        </a:lnSpc>
        <a:spcBef>
          <a:spcPts val="0"/>
        </a:spcBef>
        <a:buClr>
          <a:schemeClr val="tx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293813" indent="-322263" algn="l" defTabSz="914400" rtl="0" eaLnBrk="1" latinLnBrk="0" hangingPunct="1">
        <a:lnSpc>
          <a:spcPts val="2500"/>
        </a:lnSpc>
        <a:spcBef>
          <a:spcPts val="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619250" indent="-323850" algn="l" defTabSz="914400" rtl="0" eaLnBrk="1" latinLnBrk="0" hangingPunct="1">
        <a:lnSpc>
          <a:spcPts val="2500"/>
        </a:lnSpc>
        <a:spcBef>
          <a:spcPts val="0"/>
        </a:spcBef>
        <a:buClr>
          <a:schemeClr val="tx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gif"/><Relationship Id="rId4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gif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B66B34E-6908-4987-8995-AA33E779CC5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/>
              <a:t>Mijn hart gaat te keer, maar wat is het nou?</a:t>
            </a:r>
          </a:p>
        </p:txBody>
      </p:sp>
      <p:sp>
        <p:nvSpPr>
          <p:cNvPr id="5" name="AutoShape 2" descr="Patiëntenzorg - Erasmus MC Sophia Kinderziekenhuis">
            <a:extLst>
              <a:ext uri="{FF2B5EF4-FFF2-40B4-BE49-F238E27FC236}">
                <a16:creationId xmlns:a16="http://schemas.microsoft.com/office/drawing/2014/main" id="{47E98A4E-F791-4AFF-AF2F-3B5B33F3B4C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7" name="AutoShape 6" descr="Patiëntenzorg - Erasmus MC Sophia Kinderziekenhuis">
            <a:extLst>
              <a:ext uri="{FF2B5EF4-FFF2-40B4-BE49-F238E27FC236}">
                <a16:creationId xmlns:a16="http://schemas.microsoft.com/office/drawing/2014/main" id="{D2DF88BF-FB8A-41B9-8AD3-70FF7F89FABE}"/>
              </a:ext>
            </a:extLst>
          </p:cNvPr>
          <p:cNvSpPr>
            <a:spLocks noGrp="1" noChangeAspect="1" noChangeArrowheads="1"/>
          </p:cNvSpPr>
          <p:nvPr>
            <p:ph type="body" sz="quarter" idx="10"/>
          </p:nvPr>
        </p:nvSpPr>
        <p:spPr bwMode="auto">
          <a:xfrm>
            <a:off x="791813" y="1679462"/>
            <a:ext cx="5346157" cy="63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nl-NL" dirty="0"/>
              <a:t>Hartritmemonitoring</a:t>
            </a:r>
          </a:p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r>
              <a:rPr lang="nl-NL" dirty="0"/>
              <a:t>Ewout Boesaard, Kindercardioloog</a:t>
            </a:r>
          </a:p>
          <a:p>
            <a:endParaRPr lang="nl-NL" dirty="0"/>
          </a:p>
        </p:txBody>
      </p:sp>
      <p:pic>
        <p:nvPicPr>
          <p:cNvPr id="1034" name="Picture 10" descr="Erasmus MC-Sophia - Drimpy">
            <a:extLst>
              <a:ext uri="{FF2B5EF4-FFF2-40B4-BE49-F238E27FC236}">
                <a16:creationId xmlns:a16="http://schemas.microsoft.com/office/drawing/2014/main" id="{4446C416-8698-4A6A-8EDC-34AE8A892A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701" y="4319848"/>
            <a:ext cx="2065500" cy="812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EE3F2E1E-D344-447E-A207-EEA668E3CE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8925" y="3419173"/>
            <a:ext cx="1801350" cy="1801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3561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7247DF2-A8B4-451C-AB52-40F123A874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1701" y="942026"/>
            <a:ext cx="8298000" cy="533400"/>
          </a:xfrm>
        </p:spPr>
        <p:txBody>
          <a:bodyPr/>
          <a:lstStyle/>
          <a:p>
            <a:r>
              <a:rPr lang="nl-NL" dirty="0"/>
              <a:t>Wat is een normaal ritme? Frequentie?</a:t>
            </a:r>
          </a:p>
        </p:txBody>
      </p:sp>
      <p:pic>
        <p:nvPicPr>
          <p:cNvPr id="5" name="Picture 10" descr="Erasmus MC-Sophia - Drimpy">
            <a:extLst>
              <a:ext uri="{FF2B5EF4-FFF2-40B4-BE49-F238E27FC236}">
                <a16:creationId xmlns:a16="http://schemas.microsoft.com/office/drawing/2014/main" id="{6EE84CB8-5B01-439F-B936-DA77CEDF3D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701" y="4319848"/>
            <a:ext cx="2065500" cy="812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4EB46444-85B4-4F4B-80A0-4D0B0DD60B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1139" y="4255811"/>
            <a:ext cx="900675" cy="900675"/>
          </a:xfrm>
          <a:prstGeom prst="rect">
            <a:avLst/>
          </a:prstGeom>
        </p:spPr>
      </p:pic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id="{EBDEA766-5F4C-4681-A119-CD1C0BB119B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88850" y="1475426"/>
            <a:ext cx="5891350" cy="2099624"/>
          </a:xfrm>
        </p:spPr>
        <p:txBody>
          <a:bodyPr/>
          <a:lstStyle/>
          <a:p>
            <a:endParaRPr lang="nl-NL" dirty="0"/>
          </a:p>
          <a:p>
            <a:r>
              <a:rPr lang="nl-NL" dirty="0"/>
              <a:t>220/min normaal?</a:t>
            </a:r>
          </a:p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r>
              <a:rPr lang="nl-NL" dirty="0"/>
              <a:t>			140/min normaal? </a:t>
            </a:r>
          </a:p>
          <a:p>
            <a:endParaRPr lang="nl-NL" dirty="0"/>
          </a:p>
          <a:p>
            <a:endParaRPr lang="nl-NL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B8C50474-FBB0-47F4-A1F1-32C53531EB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93746" y="1499609"/>
            <a:ext cx="1491415" cy="1014991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49C44748-66FB-40D8-BE3F-0E308E741B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00700" y="2101748"/>
            <a:ext cx="1513171" cy="1566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90810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7247DF2-A8B4-451C-AB52-40F123A874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1701" y="942026"/>
            <a:ext cx="8298000" cy="533400"/>
          </a:xfrm>
        </p:spPr>
        <p:txBody>
          <a:bodyPr/>
          <a:lstStyle/>
          <a:p>
            <a:r>
              <a:rPr lang="nl-NL" dirty="0"/>
              <a:t>Wat is een normaal ritme? Frequentie?</a:t>
            </a:r>
          </a:p>
        </p:txBody>
      </p:sp>
      <p:pic>
        <p:nvPicPr>
          <p:cNvPr id="5" name="Picture 10" descr="Erasmus MC-Sophia - Drimpy">
            <a:extLst>
              <a:ext uri="{FF2B5EF4-FFF2-40B4-BE49-F238E27FC236}">
                <a16:creationId xmlns:a16="http://schemas.microsoft.com/office/drawing/2014/main" id="{6EE84CB8-5B01-439F-B936-DA77CEDF3D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701" y="4319848"/>
            <a:ext cx="2065500" cy="812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4EB46444-85B4-4F4B-80A0-4D0B0DD60B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1139" y="4255811"/>
            <a:ext cx="900675" cy="900675"/>
          </a:xfrm>
          <a:prstGeom prst="rect">
            <a:avLst/>
          </a:prstGeom>
        </p:spPr>
      </p:pic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id="{EBDEA766-5F4C-4681-A119-CD1C0BB119B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88850" y="1475426"/>
            <a:ext cx="5891350" cy="2099624"/>
          </a:xfrm>
        </p:spPr>
        <p:txBody>
          <a:bodyPr/>
          <a:lstStyle/>
          <a:p>
            <a:endParaRPr lang="nl-NL" dirty="0"/>
          </a:p>
          <a:p>
            <a:r>
              <a:rPr lang="nl-NL" dirty="0"/>
              <a:t>220/min normaal?</a:t>
            </a:r>
          </a:p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r>
              <a:rPr lang="nl-NL" dirty="0"/>
              <a:t>			140/min normaal? </a:t>
            </a:r>
          </a:p>
          <a:p>
            <a:endParaRPr lang="nl-NL" dirty="0"/>
          </a:p>
          <a:p>
            <a:endParaRPr lang="nl-NL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B8C50474-FBB0-47F4-A1F1-32C53531EB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93746" y="1499609"/>
            <a:ext cx="1491415" cy="1014991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49C44748-66FB-40D8-BE3F-0E308E741B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00700" y="2101748"/>
            <a:ext cx="1513171" cy="1566327"/>
          </a:xfrm>
          <a:prstGeom prst="rect">
            <a:avLst/>
          </a:prstGeom>
        </p:spPr>
      </p:pic>
      <p:sp>
        <p:nvSpPr>
          <p:cNvPr id="3" name="Gedachtewolkje: wolk 2">
            <a:extLst>
              <a:ext uri="{FF2B5EF4-FFF2-40B4-BE49-F238E27FC236}">
                <a16:creationId xmlns:a16="http://schemas.microsoft.com/office/drawing/2014/main" id="{1F4CD498-859E-491C-87EF-55DE41A70529}"/>
              </a:ext>
            </a:extLst>
          </p:cNvPr>
          <p:cNvSpPr/>
          <p:nvPr/>
        </p:nvSpPr>
        <p:spPr>
          <a:xfrm>
            <a:off x="6702370" y="1475426"/>
            <a:ext cx="2050699" cy="1132199"/>
          </a:xfrm>
          <a:prstGeom prst="cloudCallout">
            <a:avLst>
              <a:gd name="adj1" fmla="val -61087"/>
              <a:gd name="adj2" fmla="val 38944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5139ADEC-EBDF-4872-AFF4-54626E63533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26477" y="1622476"/>
            <a:ext cx="802933" cy="838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84975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CBFC406-2C56-4DA9-9CC4-3E7AF15237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6000" y="942026"/>
            <a:ext cx="7859850" cy="533400"/>
          </a:xfrm>
        </p:spPr>
        <p:txBody>
          <a:bodyPr/>
          <a:lstStyle/>
          <a:p>
            <a:r>
              <a:rPr lang="nl-NL" dirty="0"/>
              <a:t>Frequentie / slagen per dag (in rust)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2381F9F3-1B21-4CFC-A137-5B804186D59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tekst 7">
            <a:extLst>
              <a:ext uri="{FF2B5EF4-FFF2-40B4-BE49-F238E27FC236}">
                <a16:creationId xmlns:a16="http://schemas.microsoft.com/office/drawing/2014/main" id="{FF3A47D7-B804-4611-BB22-1368060D7AE4}"/>
              </a:ext>
            </a:extLst>
          </p:cNvPr>
          <p:cNvSpPr txBox="1">
            <a:spLocks/>
          </p:cNvSpPr>
          <p:nvPr/>
        </p:nvSpPr>
        <p:spPr>
          <a:xfrm>
            <a:off x="4821284" y="1475426"/>
            <a:ext cx="3340583" cy="207214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ts val="2500"/>
              </a:lnSpc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47700" indent="-325438" algn="l" defTabSz="914400" rtl="0" eaLnBrk="1" latinLnBrk="0" hangingPunct="1">
              <a:lnSpc>
                <a:spcPts val="2500"/>
              </a:lnSpc>
              <a:spcBef>
                <a:spcPts val="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69963" indent="-323850" algn="l" defTabSz="914400" rtl="0" eaLnBrk="1" latinLnBrk="0" hangingPunct="1">
              <a:lnSpc>
                <a:spcPts val="2500"/>
              </a:lnSpc>
              <a:spcBef>
                <a:spcPts val="0"/>
              </a:spcBef>
              <a:buClr>
                <a:schemeClr val="tx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93813" indent="-322263" algn="l" defTabSz="914400" rtl="0" eaLnBrk="1" latinLnBrk="0" hangingPunct="1">
              <a:lnSpc>
                <a:spcPts val="2500"/>
              </a:lnSpc>
              <a:spcBef>
                <a:spcPts val="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19250" indent="-323850" algn="l" defTabSz="914400" rtl="0" eaLnBrk="1" latinLnBrk="0" hangingPunct="1">
              <a:lnSpc>
                <a:spcPts val="2500"/>
              </a:lnSpc>
              <a:spcBef>
                <a:spcPts val="0"/>
              </a:spcBef>
              <a:buClr>
                <a:schemeClr val="tx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dirty="0"/>
              <a:t>Pasgeborenen: </a:t>
            </a:r>
          </a:p>
          <a:p>
            <a:r>
              <a:rPr lang="nl-NL" dirty="0"/>
              <a:t>100-180 slagen per minuut</a:t>
            </a:r>
          </a:p>
          <a:p>
            <a:endParaRPr lang="nl-NL" dirty="0"/>
          </a:p>
          <a:p>
            <a:r>
              <a:rPr lang="nl-NL" dirty="0"/>
              <a:t>6000-10800 slagen per uur</a:t>
            </a:r>
          </a:p>
          <a:p>
            <a:endParaRPr lang="nl-NL" dirty="0"/>
          </a:p>
          <a:p>
            <a:r>
              <a:rPr lang="nl-NL" dirty="0"/>
              <a:t>144000 – 260000 slagen per dag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31BA8DF6-BF1F-400C-9466-9F6800E229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8294" y="1475426"/>
            <a:ext cx="3761805" cy="2072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5779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7247DF2-A8B4-451C-AB52-40F123A874A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/>
              <a:t>Overslagen normaal of niet?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A731666F-5D3D-49B9-817F-EEE5BFF66F4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46000" y="1411925"/>
            <a:ext cx="5988293" cy="2053481"/>
          </a:xfrm>
        </p:spPr>
        <p:txBody>
          <a:bodyPr/>
          <a:lstStyle/>
          <a:p>
            <a:r>
              <a:rPr lang="nl-NL" dirty="0"/>
              <a:t>Geschat 18-50 % van de gezonde kinderen heeft extra slagen (in veruit meeste gevallen)zonder dat dit problemen geeft</a:t>
            </a:r>
          </a:p>
        </p:txBody>
      </p:sp>
      <p:pic>
        <p:nvPicPr>
          <p:cNvPr id="5" name="Picture 10" descr="Erasmus MC-Sophia - Drimpy">
            <a:extLst>
              <a:ext uri="{FF2B5EF4-FFF2-40B4-BE49-F238E27FC236}">
                <a16:creationId xmlns:a16="http://schemas.microsoft.com/office/drawing/2014/main" id="{6EE84CB8-5B01-439F-B936-DA77CEDF3D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701" y="4319848"/>
            <a:ext cx="2065500" cy="812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4EB46444-85B4-4F4B-80A0-4D0B0DD60B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1139" y="4255811"/>
            <a:ext cx="900675" cy="900675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2F661131-57F0-4AA6-8458-2563953CDF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8808" y="2382021"/>
            <a:ext cx="7001852" cy="1286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1851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7247DF2-A8B4-451C-AB52-40F123A874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1777" y="916579"/>
            <a:ext cx="7974150" cy="533400"/>
          </a:xfrm>
        </p:spPr>
        <p:txBody>
          <a:bodyPr/>
          <a:lstStyle/>
          <a:p>
            <a:r>
              <a:rPr lang="nl-NL" dirty="0"/>
              <a:t>Af en toe een signaal niet doorgeven? 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A731666F-5D3D-49B9-817F-EEE5BFF66F4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Picture 10" descr="Erasmus MC-Sophia - Drimpy">
            <a:extLst>
              <a:ext uri="{FF2B5EF4-FFF2-40B4-BE49-F238E27FC236}">
                <a16:creationId xmlns:a16="http://schemas.microsoft.com/office/drawing/2014/main" id="{6EE84CB8-5B01-439F-B936-DA77CEDF3D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701" y="4319848"/>
            <a:ext cx="2065500" cy="812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4EB46444-85B4-4F4B-80A0-4D0B0DD60B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1139" y="4255811"/>
            <a:ext cx="900675" cy="900675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0DA3B89A-E6EB-4C6C-8663-AF99ED2599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8073" y="1852512"/>
            <a:ext cx="8087854" cy="1438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32215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FA5C5D8F-E2B5-471D-B143-A79173429C1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27943" y="1190521"/>
            <a:ext cx="2915509" cy="2415241"/>
          </a:xfrm>
        </p:spPr>
        <p:txBody>
          <a:bodyPr/>
          <a:lstStyle/>
          <a:p>
            <a:r>
              <a:rPr lang="nl-NL" b="1" dirty="0"/>
              <a:t>Willem </a:t>
            </a:r>
            <a:r>
              <a:rPr lang="nl-NL" b="1" dirty="0" err="1"/>
              <a:t>Einthoven</a:t>
            </a:r>
            <a:endParaRPr lang="nl-NL" b="1" dirty="0"/>
          </a:p>
          <a:p>
            <a:r>
              <a:rPr lang="nl-NL" dirty="0"/>
              <a:t>Circa 1895 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D342D7DD-09A8-412F-AEBB-4B4235E063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0894" y="1190521"/>
            <a:ext cx="4815163" cy="2590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0429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2495A3AB-82AA-4530-94A4-04104A75F0A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34902" y="561148"/>
            <a:ext cx="6064531" cy="2215618"/>
          </a:xfrm>
        </p:spPr>
        <p:txBody>
          <a:bodyPr/>
          <a:lstStyle/>
          <a:p>
            <a:r>
              <a:rPr lang="nl-NL" b="1" u="sng" dirty="0"/>
              <a:t>ECG</a:t>
            </a:r>
          </a:p>
          <a:p>
            <a:endParaRPr lang="nl-NL" u="sng" dirty="0"/>
          </a:p>
          <a:p>
            <a:r>
              <a:rPr lang="nl-NL" u="sng" dirty="0"/>
              <a:t>Voordelen: </a:t>
            </a:r>
          </a:p>
          <a:p>
            <a:pPr marL="342900" indent="-342900">
              <a:buFontTx/>
              <a:buChar char="-"/>
            </a:pPr>
            <a:r>
              <a:rPr lang="nl-NL" dirty="0"/>
              <a:t>Ritme van alle kanten in het hart bekeken</a:t>
            </a:r>
          </a:p>
          <a:p>
            <a:pPr marL="342900" indent="-342900">
              <a:buFontTx/>
              <a:buChar char="-"/>
            </a:pPr>
            <a:r>
              <a:rPr lang="nl-NL" dirty="0"/>
              <a:t>Beste ‘normaalwaarden’, beste vergelijk</a:t>
            </a:r>
          </a:p>
          <a:p>
            <a:pPr marL="342900" indent="-342900">
              <a:buFontTx/>
              <a:buChar char="-"/>
            </a:pPr>
            <a:endParaRPr lang="nl-NL" dirty="0"/>
          </a:p>
          <a:p>
            <a:r>
              <a:rPr lang="nl-NL" u="sng" dirty="0"/>
              <a:t>Nadelen:</a:t>
            </a:r>
          </a:p>
          <a:p>
            <a:pPr marL="342900" indent="-342900">
              <a:buFontTx/>
              <a:buChar char="-"/>
            </a:pPr>
            <a:r>
              <a:rPr lang="nl-NL" dirty="0"/>
              <a:t>Korte registratie (paar seconden, tot enkele minuten)</a:t>
            </a:r>
          </a:p>
          <a:p>
            <a:pPr marL="342900" indent="-342900">
              <a:buFontTx/>
              <a:buChar char="-"/>
            </a:pPr>
            <a:r>
              <a:rPr lang="nl-NL" dirty="0"/>
              <a:t>Arbeidsintensief, alleen bij huisarts / ziekenhuis</a:t>
            </a:r>
          </a:p>
          <a:p>
            <a:pPr marL="342900" indent="-342900">
              <a:buFontTx/>
              <a:buChar char="-"/>
            </a:pPr>
            <a:r>
              <a:rPr lang="nl-NL" dirty="0"/>
              <a:t>Duur apparaat, ‘vervelende plakkers’</a:t>
            </a:r>
          </a:p>
          <a:p>
            <a:pPr marL="342900" indent="-342900">
              <a:buFontTx/>
              <a:buChar char="-"/>
            </a:pPr>
            <a:endParaRPr lang="nl-NL" dirty="0"/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97C381FB-9409-4A5F-9B16-13010E9B17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1226" y="548119"/>
            <a:ext cx="1817465" cy="1831642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A6CFC791-1798-4AD5-A79A-BC33750D13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24185" y="1463940"/>
            <a:ext cx="1682963" cy="2215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15892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9FF6F198-4AEF-43BA-A754-E428E50E61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3904" y="584632"/>
            <a:ext cx="2022295" cy="3083443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1009079A-88A5-4968-BD53-FF07FC3306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6138" y="854588"/>
            <a:ext cx="3572374" cy="2543530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43BC7B93-6068-4BC5-A324-3D52E21A35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2397887" y="1806926"/>
            <a:ext cx="1226890" cy="5143500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D4214AEA-D394-4C0B-A63C-FF28106C53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77435" y="213183"/>
            <a:ext cx="5243964" cy="776884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40181251-09D8-4B50-A103-1CEA05A1245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03661" y="765907"/>
            <a:ext cx="1047896" cy="238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34821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0" descr="Erasmus MC-Sophia - Drimpy">
            <a:extLst>
              <a:ext uri="{FF2B5EF4-FFF2-40B4-BE49-F238E27FC236}">
                <a16:creationId xmlns:a16="http://schemas.microsoft.com/office/drawing/2014/main" id="{6EE84CB8-5B01-439F-B936-DA77CEDF3D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701" y="4319848"/>
            <a:ext cx="2065500" cy="812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4EB46444-85B4-4F4B-80A0-4D0B0DD60B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1139" y="4255811"/>
            <a:ext cx="900675" cy="900675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835D7B8A-C3A6-4755-97B7-279B73E11F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2273" y="602128"/>
            <a:ext cx="2918250" cy="3102885"/>
          </a:xfrm>
          <a:prstGeom prst="rect">
            <a:avLst/>
          </a:prstGeom>
        </p:spPr>
      </p:pic>
      <p:sp>
        <p:nvSpPr>
          <p:cNvPr id="7" name="Tijdelijke aanduiding voor tekst 3">
            <a:extLst>
              <a:ext uri="{FF2B5EF4-FFF2-40B4-BE49-F238E27FC236}">
                <a16:creationId xmlns:a16="http://schemas.microsoft.com/office/drawing/2014/main" id="{42C3AA03-574E-4BEC-8FE0-294C68D0486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65568" y="602128"/>
            <a:ext cx="6064531" cy="2215618"/>
          </a:xfrm>
        </p:spPr>
        <p:txBody>
          <a:bodyPr/>
          <a:lstStyle/>
          <a:p>
            <a:r>
              <a:rPr lang="nl-NL" b="1" u="sng" dirty="0"/>
              <a:t>Holter / Event recorder </a:t>
            </a:r>
          </a:p>
          <a:p>
            <a:endParaRPr lang="nl-NL" u="sng" dirty="0"/>
          </a:p>
          <a:p>
            <a:r>
              <a:rPr lang="nl-NL" u="sng" dirty="0"/>
              <a:t>Voordelen: </a:t>
            </a:r>
          </a:p>
          <a:p>
            <a:pPr marL="342900" indent="-342900">
              <a:buFontTx/>
              <a:buChar char="-"/>
            </a:pPr>
            <a:r>
              <a:rPr lang="nl-NL" dirty="0"/>
              <a:t>Langere registratie 24-48 uur tot 2-3 weken</a:t>
            </a:r>
          </a:p>
          <a:p>
            <a:pPr marL="342900" indent="-342900">
              <a:buFontTx/>
              <a:buChar char="-"/>
            </a:pPr>
            <a:r>
              <a:rPr lang="nl-NL" dirty="0"/>
              <a:t>Thuis / normale leven registratie</a:t>
            </a:r>
          </a:p>
          <a:p>
            <a:pPr marL="342900" indent="-342900">
              <a:buFontTx/>
              <a:buChar char="-"/>
            </a:pPr>
            <a:endParaRPr lang="nl-NL" dirty="0"/>
          </a:p>
          <a:p>
            <a:r>
              <a:rPr lang="nl-NL" u="sng" dirty="0"/>
              <a:t>Nadelen:</a:t>
            </a:r>
          </a:p>
          <a:p>
            <a:pPr marL="342900" indent="-342900">
              <a:buFontTx/>
              <a:buChar char="-"/>
            </a:pPr>
            <a:r>
              <a:rPr lang="nl-NL" dirty="0"/>
              <a:t>Arbeidsintensief om na te kijken (veel automatisch)</a:t>
            </a:r>
          </a:p>
          <a:p>
            <a:pPr marL="342900" indent="-342900">
              <a:buFontTx/>
              <a:buChar char="-"/>
            </a:pPr>
            <a:r>
              <a:rPr lang="nl-NL" dirty="0"/>
              <a:t>Ritme vanuit minder kanten bekeken</a:t>
            </a:r>
          </a:p>
          <a:p>
            <a:pPr marL="342900" indent="-342900">
              <a:buFontTx/>
              <a:buChar char="-"/>
            </a:pPr>
            <a:r>
              <a:rPr lang="nl-NL" dirty="0"/>
              <a:t>Geen invloed op kwaliteit (pas achteraf zichtbaar)</a:t>
            </a:r>
          </a:p>
          <a:p>
            <a:pPr marL="342900" indent="-342900">
              <a:buFontTx/>
              <a:buChar char="-"/>
            </a:pPr>
            <a:endParaRPr lang="nl-NL" dirty="0"/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EC663E39-5ED3-477E-BEEB-4C9CCE99AE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43041" y="3622355"/>
            <a:ext cx="1976714" cy="1509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01176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518811FB-8320-40CC-A10D-0934C36A40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85918" y="988691"/>
            <a:ext cx="2896004" cy="1829055"/>
          </a:xfrm>
          <a:prstGeom prst="rect">
            <a:avLst/>
          </a:prstGeom>
        </p:spPr>
      </p:pic>
      <p:sp>
        <p:nvSpPr>
          <p:cNvPr id="7" name="Tijdelijke aanduiding voor tekst 3">
            <a:extLst>
              <a:ext uri="{FF2B5EF4-FFF2-40B4-BE49-F238E27FC236}">
                <a16:creationId xmlns:a16="http://schemas.microsoft.com/office/drawing/2014/main" id="{EA9A2B9D-CD3B-47A4-95FB-8530A55FD47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65568" y="602128"/>
            <a:ext cx="6064531" cy="2215618"/>
          </a:xfrm>
        </p:spPr>
        <p:txBody>
          <a:bodyPr/>
          <a:lstStyle/>
          <a:p>
            <a:r>
              <a:rPr lang="nl-NL" b="1" u="sng" dirty="0" err="1"/>
              <a:t>Implantable</a:t>
            </a:r>
            <a:r>
              <a:rPr lang="nl-NL" b="1" u="sng" dirty="0"/>
              <a:t> loop recorder</a:t>
            </a:r>
          </a:p>
          <a:p>
            <a:endParaRPr lang="nl-NL" u="sng" dirty="0"/>
          </a:p>
          <a:p>
            <a:r>
              <a:rPr lang="nl-NL" u="sng" dirty="0"/>
              <a:t>Voordelen: </a:t>
            </a:r>
          </a:p>
          <a:p>
            <a:pPr marL="342900" indent="-342900">
              <a:buFontTx/>
              <a:buChar char="-"/>
            </a:pPr>
            <a:r>
              <a:rPr lang="nl-NL" dirty="0"/>
              <a:t>Zeer lange registratie (2-4 jaar)</a:t>
            </a:r>
          </a:p>
          <a:p>
            <a:pPr marL="342900" indent="-342900">
              <a:buFontTx/>
              <a:buChar char="-"/>
            </a:pPr>
            <a:r>
              <a:rPr lang="nl-NL" dirty="0"/>
              <a:t>Altijd te ‘dragen’, ook bij zwemmen</a:t>
            </a:r>
          </a:p>
          <a:p>
            <a:pPr marL="342900" indent="-342900">
              <a:buFontTx/>
              <a:buChar char="-"/>
            </a:pPr>
            <a:r>
              <a:rPr lang="nl-NL" dirty="0"/>
              <a:t>Automatische zendingen ritmeproblemen</a:t>
            </a:r>
          </a:p>
          <a:p>
            <a:pPr marL="342900" indent="-342900">
              <a:buFontTx/>
              <a:buChar char="-"/>
            </a:pPr>
            <a:endParaRPr lang="nl-NL" dirty="0"/>
          </a:p>
          <a:p>
            <a:r>
              <a:rPr lang="nl-NL" u="sng" dirty="0"/>
              <a:t>Nadelen:</a:t>
            </a:r>
          </a:p>
          <a:p>
            <a:pPr marL="342900" indent="-342900">
              <a:buFontTx/>
              <a:buChar char="-"/>
            </a:pPr>
            <a:r>
              <a:rPr lang="nl-NL" dirty="0"/>
              <a:t>Onder de huid te plaatsen (narcose of lokale verdoving)</a:t>
            </a:r>
          </a:p>
          <a:p>
            <a:pPr marL="342900" indent="-342900">
              <a:buFontTx/>
              <a:buChar char="-"/>
            </a:pPr>
            <a:r>
              <a:rPr lang="nl-NL" dirty="0"/>
              <a:t>Ritme van minder kanten bekeken</a:t>
            </a:r>
          </a:p>
          <a:p>
            <a:pPr marL="342900" indent="-342900">
              <a:buFontTx/>
              <a:buChar char="-"/>
            </a:pPr>
            <a:r>
              <a:rPr lang="nl-NL" dirty="0"/>
              <a:t>Relatief duur </a:t>
            </a:r>
          </a:p>
          <a:p>
            <a:pPr marL="342900" indent="-342900">
              <a:buFontTx/>
              <a:buChar char="-"/>
            </a:pPr>
            <a:endParaRPr lang="nl-NL" dirty="0"/>
          </a:p>
          <a:p>
            <a:pPr marL="342900" indent="-342900">
              <a:buFontTx/>
              <a:buChar char="-"/>
            </a:pPr>
            <a:endParaRPr lang="nl-NL" dirty="0"/>
          </a:p>
          <a:p>
            <a:pPr marL="342900" indent="-342900">
              <a:buFontTx/>
              <a:buChar char="-"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0045706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90A976B-F6E9-49D9-9235-B7E792AA89C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/>
              <a:t>Wie heeft er wel eens iets gevoeld bij het hart?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8FCD2295-CFCC-4C66-AD36-4BA215477DE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46000" y="1700107"/>
            <a:ext cx="7519067" cy="1967968"/>
          </a:xfrm>
        </p:spPr>
        <p:txBody>
          <a:bodyPr/>
          <a:lstStyle/>
          <a:p>
            <a:endParaRPr lang="nl-NL" dirty="0"/>
          </a:p>
        </p:txBody>
      </p:sp>
      <p:pic>
        <p:nvPicPr>
          <p:cNvPr id="5" name="Picture 10" descr="Erasmus MC-Sophia - Drimpy">
            <a:extLst>
              <a:ext uri="{FF2B5EF4-FFF2-40B4-BE49-F238E27FC236}">
                <a16:creationId xmlns:a16="http://schemas.microsoft.com/office/drawing/2014/main" id="{F4D3DEDA-7F6A-4549-AAB1-FCD1103E89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701" y="4319848"/>
            <a:ext cx="2065500" cy="812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90FF5B0E-1FBA-4A7A-91E9-D5B9FD45C1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1139" y="4255811"/>
            <a:ext cx="900675" cy="900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114555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7247DF2-A8B4-451C-AB52-40F123A874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6000" y="827796"/>
            <a:ext cx="7452000" cy="533400"/>
          </a:xfrm>
        </p:spPr>
        <p:txBody>
          <a:bodyPr/>
          <a:lstStyle/>
          <a:p>
            <a:r>
              <a:rPr lang="nl-NL" dirty="0"/>
              <a:t>Nieuwe mogelijkheden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A731666F-5D3D-49B9-817F-EEE5BFF66F4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46000" y="2098515"/>
            <a:ext cx="6192906" cy="1194063"/>
          </a:xfrm>
        </p:spPr>
        <p:txBody>
          <a:bodyPr/>
          <a:lstStyle/>
          <a:p>
            <a:endParaRPr lang="nl-NL"/>
          </a:p>
        </p:txBody>
      </p:sp>
      <p:pic>
        <p:nvPicPr>
          <p:cNvPr id="5" name="Picture 10" descr="Erasmus MC-Sophia - Drimpy">
            <a:extLst>
              <a:ext uri="{FF2B5EF4-FFF2-40B4-BE49-F238E27FC236}">
                <a16:creationId xmlns:a16="http://schemas.microsoft.com/office/drawing/2014/main" id="{6EE84CB8-5B01-439F-B936-DA77CEDF3D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701" y="4319848"/>
            <a:ext cx="2065500" cy="812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4EB46444-85B4-4F4B-80A0-4D0B0DD60B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1139" y="4255811"/>
            <a:ext cx="900675" cy="900675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E2255206-812B-4C95-BD0B-B36F182B39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22308" y="1361196"/>
            <a:ext cx="2738165" cy="2396522"/>
          </a:xfrm>
          <a:prstGeom prst="rect">
            <a:avLst/>
          </a:prstGeom>
        </p:spPr>
      </p:pic>
      <p:pic>
        <p:nvPicPr>
          <p:cNvPr id="1026" name="Picture 2" descr="Apple Watch Series 4 ECG app now available in Canada">
            <a:extLst>
              <a:ext uri="{FF2B5EF4-FFF2-40B4-BE49-F238E27FC236}">
                <a16:creationId xmlns:a16="http://schemas.microsoft.com/office/drawing/2014/main" id="{F6CBF568-C5F8-47D7-8ADA-FF73DE115B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473" y="1450839"/>
            <a:ext cx="3947601" cy="2217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685330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tekst 3">
            <a:extLst>
              <a:ext uri="{FF2B5EF4-FFF2-40B4-BE49-F238E27FC236}">
                <a16:creationId xmlns:a16="http://schemas.microsoft.com/office/drawing/2014/main" id="{EA9A2B9D-CD3B-47A4-95FB-8530A55FD47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65568" y="602128"/>
            <a:ext cx="6708992" cy="2215618"/>
          </a:xfrm>
        </p:spPr>
        <p:txBody>
          <a:bodyPr/>
          <a:lstStyle/>
          <a:p>
            <a:r>
              <a:rPr lang="nl-NL" b="1" u="sng" dirty="0"/>
              <a:t>Smartwatches / 1-lead ECG </a:t>
            </a:r>
            <a:r>
              <a:rPr lang="nl-NL" b="1" u="sng" dirty="0" err="1"/>
              <a:t>appararten</a:t>
            </a:r>
            <a:endParaRPr lang="nl-NL" b="1" u="sng" dirty="0"/>
          </a:p>
          <a:p>
            <a:endParaRPr lang="nl-NL" u="sng" dirty="0"/>
          </a:p>
          <a:p>
            <a:r>
              <a:rPr lang="nl-NL" u="sng" dirty="0"/>
              <a:t>Voordelen: </a:t>
            </a:r>
          </a:p>
          <a:p>
            <a:pPr marL="342900" indent="-342900">
              <a:buFontTx/>
              <a:buChar char="-"/>
            </a:pPr>
            <a:r>
              <a:rPr lang="nl-NL" dirty="0"/>
              <a:t>Steeds meer mensen smartwatch</a:t>
            </a:r>
          </a:p>
          <a:p>
            <a:pPr marL="342900" indent="-342900">
              <a:buFontTx/>
              <a:buChar char="-"/>
            </a:pPr>
            <a:r>
              <a:rPr lang="nl-NL" dirty="0"/>
              <a:t>Relatief goedkope opties beschikbaar (vanaf 100-120 euro)</a:t>
            </a:r>
          </a:p>
          <a:p>
            <a:pPr marL="342900" indent="-342900">
              <a:buFontTx/>
              <a:buChar char="-"/>
            </a:pPr>
            <a:r>
              <a:rPr lang="nl-NL" dirty="0"/>
              <a:t>Zelfstandig mogelijkheid tot opname / niet afhankelijk ziekenhuis</a:t>
            </a:r>
          </a:p>
          <a:p>
            <a:pPr marL="342900" indent="-342900">
              <a:buFontTx/>
              <a:buChar char="-"/>
            </a:pPr>
            <a:endParaRPr lang="nl-NL" dirty="0"/>
          </a:p>
          <a:p>
            <a:r>
              <a:rPr lang="nl-NL" u="sng" dirty="0"/>
              <a:t>Nadelen:</a:t>
            </a:r>
          </a:p>
          <a:p>
            <a:pPr marL="342900" indent="-342900">
              <a:buFontTx/>
              <a:buChar char="-"/>
            </a:pPr>
            <a:r>
              <a:rPr lang="nl-NL" dirty="0"/>
              <a:t>Ritme vanaf 1 kant bekeken</a:t>
            </a:r>
          </a:p>
          <a:p>
            <a:pPr marL="342900" indent="-342900">
              <a:buFontTx/>
              <a:buChar char="-"/>
            </a:pPr>
            <a:r>
              <a:rPr lang="nl-NL" dirty="0"/>
              <a:t>Vaak nog niet ‘geregistreerd’ voor kinderen</a:t>
            </a:r>
          </a:p>
          <a:p>
            <a:pPr marL="342900" indent="-342900">
              <a:buFontTx/>
              <a:buChar char="-"/>
            </a:pPr>
            <a:r>
              <a:rPr lang="nl-NL" dirty="0"/>
              <a:t>Privacy</a:t>
            </a:r>
          </a:p>
          <a:p>
            <a:pPr marL="342900" indent="-342900">
              <a:buFontTx/>
              <a:buChar char="-"/>
            </a:pPr>
            <a:r>
              <a:rPr lang="nl-NL" dirty="0"/>
              <a:t>Soms door storing moeilijk te interpreteren</a:t>
            </a:r>
          </a:p>
          <a:p>
            <a:pPr marL="342900" indent="-342900">
              <a:buFontTx/>
              <a:buChar char="-"/>
            </a:pPr>
            <a:endParaRPr lang="nl-NL" dirty="0"/>
          </a:p>
          <a:p>
            <a:pPr marL="342900" indent="-342900">
              <a:buFontTx/>
              <a:buChar char="-"/>
            </a:pPr>
            <a:endParaRPr lang="nl-NL" dirty="0"/>
          </a:p>
          <a:p>
            <a:pPr marL="342900" indent="-342900">
              <a:buFontTx/>
              <a:buChar char="-"/>
            </a:pPr>
            <a:endParaRPr lang="nl-NL" dirty="0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0ED362DA-DC56-42F5-8D81-A6203CDB6F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4094" y="677334"/>
            <a:ext cx="2029238" cy="2825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276814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886E5D8-484E-4C38-A689-86C82574E84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B0BE0CD8-AAF7-460B-9980-FD8FA99CC8C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2A9DD8DC-4F6B-4C81-A530-1E4B6325F74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5" name="Picture 10" descr="Erasmus MC-Sophia - Drimpy">
            <a:extLst>
              <a:ext uri="{FF2B5EF4-FFF2-40B4-BE49-F238E27FC236}">
                <a16:creationId xmlns:a16="http://schemas.microsoft.com/office/drawing/2014/main" id="{55C317C5-A771-48D1-B732-4BFFD4F094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701" y="4319848"/>
            <a:ext cx="2065500" cy="812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9F2FB1D4-D757-47EC-B21C-8D5F62E095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1139" y="4255811"/>
            <a:ext cx="900675" cy="900675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DE1F1085-037A-418D-9234-48A5205C83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8956" y="622508"/>
            <a:ext cx="3796490" cy="3633303"/>
          </a:xfrm>
          <a:prstGeom prst="rect">
            <a:avLst/>
          </a:prstGeom>
        </p:spPr>
      </p:pic>
      <p:sp>
        <p:nvSpPr>
          <p:cNvPr id="10" name="Rechthoek 9">
            <a:extLst>
              <a:ext uri="{FF2B5EF4-FFF2-40B4-BE49-F238E27FC236}">
                <a16:creationId xmlns:a16="http://schemas.microsoft.com/office/drawing/2014/main" id="{C97248A4-50E9-4017-B6C6-3DA4DBA81994}"/>
              </a:ext>
            </a:extLst>
          </p:cNvPr>
          <p:cNvSpPr/>
          <p:nvPr/>
        </p:nvSpPr>
        <p:spPr>
          <a:xfrm>
            <a:off x="1341997" y="651263"/>
            <a:ext cx="999920" cy="10748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E1768DE4-2A20-4928-B57F-4EE839BE8C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51308" y="254052"/>
            <a:ext cx="3564724" cy="4195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04975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jdelijke aanduiding voor tekst 3">
            <a:extLst>
              <a:ext uri="{FF2B5EF4-FFF2-40B4-BE49-F238E27FC236}">
                <a16:creationId xmlns:a16="http://schemas.microsoft.com/office/drawing/2014/main" id="{8D09BA88-E6EE-46B6-B808-ADAAB9E65992}"/>
              </a:ext>
            </a:extLst>
          </p:cNvPr>
          <p:cNvSpPr txBox="1">
            <a:spLocks/>
          </p:cNvSpPr>
          <p:nvPr/>
        </p:nvSpPr>
        <p:spPr>
          <a:xfrm>
            <a:off x="565567" y="602128"/>
            <a:ext cx="7995925" cy="221561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ts val="2500"/>
              </a:lnSpc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47700" indent="-325438" algn="l" defTabSz="914400" rtl="0" eaLnBrk="1" latinLnBrk="0" hangingPunct="1">
              <a:lnSpc>
                <a:spcPts val="2500"/>
              </a:lnSpc>
              <a:spcBef>
                <a:spcPts val="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69963" indent="-323850" algn="l" defTabSz="914400" rtl="0" eaLnBrk="1" latinLnBrk="0" hangingPunct="1">
              <a:lnSpc>
                <a:spcPts val="2500"/>
              </a:lnSpc>
              <a:spcBef>
                <a:spcPts val="0"/>
              </a:spcBef>
              <a:buClr>
                <a:schemeClr val="tx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93813" indent="-322263" algn="l" defTabSz="914400" rtl="0" eaLnBrk="1" latinLnBrk="0" hangingPunct="1">
              <a:lnSpc>
                <a:spcPts val="2500"/>
              </a:lnSpc>
              <a:spcBef>
                <a:spcPts val="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19250" indent="-323850" algn="l" defTabSz="914400" rtl="0" eaLnBrk="1" latinLnBrk="0" hangingPunct="1">
              <a:lnSpc>
                <a:spcPts val="2500"/>
              </a:lnSpc>
              <a:spcBef>
                <a:spcPts val="0"/>
              </a:spcBef>
              <a:buClr>
                <a:schemeClr val="tx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b="1" u="sng" dirty="0"/>
              <a:t>Smartwatches / 1-lead ECG </a:t>
            </a:r>
            <a:r>
              <a:rPr lang="nl-NL" b="1" u="sng" dirty="0" err="1"/>
              <a:t>appararten</a:t>
            </a:r>
            <a:endParaRPr lang="nl-NL" b="1" u="sng" dirty="0"/>
          </a:p>
          <a:p>
            <a:endParaRPr lang="nl-NL" u="sng" dirty="0"/>
          </a:p>
          <a:p>
            <a:r>
              <a:rPr lang="nl-NL" u="sng" dirty="0"/>
              <a:t>Hoe goed zijn ze?</a:t>
            </a:r>
          </a:p>
          <a:p>
            <a:r>
              <a:rPr lang="nl-NL" dirty="0"/>
              <a:t>Grote volwassen studies; 90-95% accuraat om atrium fibrilleren te ontdekken</a:t>
            </a:r>
          </a:p>
          <a:p>
            <a:r>
              <a:rPr lang="nl-NL" dirty="0"/>
              <a:t>Ritmestoornis zeer zeldzaam bij kinderen, algoritmes niet op kinderen toepasbaar</a:t>
            </a:r>
          </a:p>
          <a:p>
            <a:endParaRPr lang="nl-NL" dirty="0"/>
          </a:p>
          <a:p>
            <a:r>
              <a:rPr lang="nl-NL" dirty="0"/>
              <a:t>Kleinere studies kinderen:</a:t>
            </a:r>
          </a:p>
          <a:p>
            <a:r>
              <a:rPr lang="nl-NL" dirty="0"/>
              <a:t>Algoritmes onvoldoende, beoordeling door kindercardioloog redelijk goed</a:t>
            </a:r>
          </a:p>
          <a:p>
            <a:endParaRPr lang="nl-NL" dirty="0"/>
          </a:p>
          <a:p>
            <a:endParaRPr lang="nl-NL" dirty="0"/>
          </a:p>
          <a:p>
            <a:pPr marL="342900" indent="-342900">
              <a:buFontTx/>
              <a:buChar char="-"/>
            </a:pPr>
            <a:endParaRPr lang="nl-NL" dirty="0"/>
          </a:p>
          <a:p>
            <a:pPr marL="342900" indent="-342900">
              <a:buFontTx/>
              <a:buChar char="-"/>
            </a:pPr>
            <a:endParaRPr lang="nl-NL" dirty="0"/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08DE57EB-9E91-4B3E-B1B5-D22E9503FB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" y="3963717"/>
            <a:ext cx="5398156" cy="924654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7A8A6860-8AE0-4165-A92A-A53C45617D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0729" y="3555413"/>
            <a:ext cx="4948497" cy="816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262514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7247DF2-A8B4-451C-AB52-40F123A874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91813" y="827797"/>
            <a:ext cx="7452000" cy="533400"/>
          </a:xfrm>
        </p:spPr>
        <p:txBody>
          <a:bodyPr/>
          <a:lstStyle/>
          <a:p>
            <a:r>
              <a:rPr lang="nl-NL" dirty="0"/>
              <a:t>Toekomst / uitdagingen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A731666F-5D3D-49B9-817F-EEE5BFF66F4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45999" y="1361197"/>
            <a:ext cx="6977201" cy="2289630"/>
          </a:xfrm>
        </p:spPr>
        <p:txBody>
          <a:bodyPr/>
          <a:lstStyle/>
          <a:p>
            <a:r>
              <a:rPr lang="nl-NL" dirty="0"/>
              <a:t>Grote hoeveelheden data</a:t>
            </a:r>
          </a:p>
          <a:p>
            <a:endParaRPr lang="nl-NL" dirty="0"/>
          </a:p>
        </p:txBody>
      </p:sp>
      <p:pic>
        <p:nvPicPr>
          <p:cNvPr id="5" name="Picture 10" descr="Erasmus MC-Sophia - Drimpy">
            <a:extLst>
              <a:ext uri="{FF2B5EF4-FFF2-40B4-BE49-F238E27FC236}">
                <a16:creationId xmlns:a16="http://schemas.microsoft.com/office/drawing/2014/main" id="{6EE84CB8-5B01-439F-B936-DA77CEDF3D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701" y="4319848"/>
            <a:ext cx="2065500" cy="812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4EB46444-85B4-4F4B-80A0-4D0B0DD60B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1139" y="4255811"/>
            <a:ext cx="900675" cy="900675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818D140C-26B3-499C-B1CC-1F75512641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894597"/>
            <a:ext cx="9144000" cy="2647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61457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7247DF2-A8B4-451C-AB52-40F123A874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91813" y="827797"/>
            <a:ext cx="7452000" cy="533400"/>
          </a:xfrm>
        </p:spPr>
        <p:txBody>
          <a:bodyPr/>
          <a:lstStyle/>
          <a:p>
            <a:r>
              <a:rPr lang="nl-NL" dirty="0"/>
              <a:t>Toekomst / uitdagingen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A731666F-5D3D-49B9-817F-EEE5BFF66F4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45999" y="1361197"/>
            <a:ext cx="6977201" cy="2289630"/>
          </a:xfrm>
        </p:spPr>
        <p:txBody>
          <a:bodyPr/>
          <a:lstStyle/>
          <a:p>
            <a:r>
              <a:rPr lang="nl-NL" dirty="0" err="1"/>
              <a:t>Artificial</a:t>
            </a:r>
            <a:r>
              <a:rPr lang="nl-NL" dirty="0"/>
              <a:t> Intelligence / Machine </a:t>
            </a:r>
            <a:r>
              <a:rPr lang="nl-NL" dirty="0" err="1"/>
              <a:t>learning</a:t>
            </a:r>
            <a:endParaRPr lang="nl-NL" dirty="0"/>
          </a:p>
          <a:p>
            <a:endParaRPr lang="nl-NL" dirty="0"/>
          </a:p>
          <a:p>
            <a:endParaRPr lang="nl-NL" dirty="0"/>
          </a:p>
        </p:txBody>
      </p:sp>
      <p:pic>
        <p:nvPicPr>
          <p:cNvPr id="5" name="Picture 10" descr="Erasmus MC-Sophia - Drimpy">
            <a:extLst>
              <a:ext uri="{FF2B5EF4-FFF2-40B4-BE49-F238E27FC236}">
                <a16:creationId xmlns:a16="http://schemas.microsoft.com/office/drawing/2014/main" id="{6EE84CB8-5B01-439F-B936-DA77CEDF3D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701" y="4319848"/>
            <a:ext cx="2065500" cy="812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4EB46444-85B4-4F4B-80A0-4D0B0DD60B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1139" y="4255811"/>
            <a:ext cx="900675" cy="900675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C691B6E4-CAD1-40C6-AF4C-68AFCBC0E1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5999" y="1401838"/>
            <a:ext cx="6100599" cy="2583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610735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F7F59E3-7E28-4CE7-82C4-528C6FF2B86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/>
              <a:t>Take home </a:t>
            </a:r>
            <a:r>
              <a:rPr lang="nl-NL" dirty="0" err="1"/>
              <a:t>message</a:t>
            </a:r>
            <a:endParaRPr lang="nl-NL" dirty="0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76835273-0BFC-42B9-8A77-5566E744AFB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46000" y="1475426"/>
            <a:ext cx="7898374" cy="2127987"/>
          </a:xfrm>
        </p:spPr>
        <p:txBody>
          <a:bodyPr/>
          <a:lstStyle/>
          <a:p>
            <a:pPr marL="342900" indent="-342900">
              <a:buFontTx/>
              <a:buChar char="-"/>
            </a:pPr>
            <a:r>
              <a:rPr lang="nl-NL" dirty="0"/>
              <a:t>Beschrijving klacht is minstens net zo belangrijk als registratie klachten</a:t>
            </a:r>
          </a:p>
          <a:p>
            <a:pPr marL="342900" indent="-342900">
              <a:buFontTx/>
              <a:buChar char="-"/>
            </a:pPr>
            <a:r>
              <a:rPr lang="nl-NL" dirty="0"/>
              <a:t>Veel verschillende vormen van monitoring met elk eigen voordelen en nadelen</a:t>
            </a:r>
          </a:p>
          <a:p>
            <a:pPr marL="342900" indent="-342900">
              <a:buFontTx/>
              <a:buChar char="-"/>
            </a:pPr>
            <a:r>
              <a:rPr lang="nl-NL" dirty="0"/>
              <a:t>Denk aan nieuwe vormen van registratie (informeer bv in omgeving naar mensen met smartwatch)</a:t>
            </a:r>
          </a:p>
          <a:p>
            <a:pPr marL="342900" indent="-342900">
              <a:buFontTx/>
              <a:buChar char="-"/>
            </a:pPr>
            <a:r>
              <a:rPr lang="nl-NL" dirty="0"/>
              <a:t>Uitdagingen nieuwe vormen monitoring in logistiek, verwerken data en privacy </a:t>
            </a:r>
          </a:p>
        </p:txBody>
      </p:sp>
    </p:spTree>
    <p:extLst>
      <p:ext uri="{BB962C8B-B14F-4D97-AF65-F5344CB8AC3E}">
        <p14:creationId xmlns:p14="http://schemas.microsoft.com/office/powerpoint/2010/main" val="286185629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F7F59E3-7E28-4CE7-82C4-528C6FF2B86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/>
              <a:t>Vragen? Opmerkingen? Adviezen?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76835273-0BFC-42B9-8A77-5566E744AFB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46000" y="1475426"/>
            <a:ext cx="7898374" cy="2127987"/>
          </a:xfrm>
        </p:spPr>
        <p:txBody>
          <a:bodyPr/>
          <a:lstStyle/>
          <a:p>
            <a:r>
              <a:rPr lang="nl-NL" dirty="0"/>
              <a:t> 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A337AC10-F488-4955-97A6-098E87C5E4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2762" y="1595327"/>
            <a:ext cx="3798476" cy="1952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530474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BCAE5518-9A1E-4E5D-8FD9-E76CDC94F03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46000" y="582507"/>
            <a:ext cx="7884827" cy="3075093"/>
          </a:xfrm>
        </p:spPr>
        <p:txBody>
          <a:bodyPr/>
          <a:lstStyle/>
          <a:p>
            <a:r>
              <a:rPr lang="nl-NL" sz="1400" b="1" u="sng" dirty="0"/>
              <a:t>Hulpmiddel klacht beschrijving</a:t>
            </a:r>
          </a:p>
          <a:p>
            <a:endParaRPr lang="nl-NL" sz="1200" b="1" u="sng" dirty="0"/>
          </a:p>
          <a:p>
            <a:pPr>
              <a:lnSpc>
                <a:spcPct val="100000"/>
              </a:lnSpc>
            </a:pPr>
            <a:r>
              <a:rPr lang="nl-NL" sz="1100" b="1" dirty="0"/>
              <a:t>Wat voel je? </a:t>
            </a:r>
            <a:r>
              <a:rPr lang="nl-NL" sz="1100" dirty="0"/>
              <a:t>(Bonzen? Pijn? Waar? Alleen op de borst? Ook ergens anders? Lippen? Vingers?)</a:t>
            </a:r>
          </a:p>
          <a:p>
            <a:pPr>
              <a:lnSpc>
                <a:spcPct val="100000"/>
              </a:lnSpc>
            </a:pPr>
            <a:r>
              <a:rPr lang="nl-NL" sz="1100" b="1" dirty="0"/>
              <a:t>Snelle hartslag? </a:t>
            </a:r>
            <a:r>
              <a:rPr lang="nl-NL" sz="1100" dirty="0"/>
              <a:t>(Hoe snel? Te tellen? Plotseling begin / einde? Regelmatig/onregelmatig?)</a:t>
            </a:r>
          </a:p>
          <a:p>
            <a:pPr>
              <a:lnSpc>
                <a:spcPct val="100000"/>
              </a:lnSpc>
            </a:pPr>
            <a:r>
              <a:rPr lang="nl-NL" sz="1100" b="1" dirty="0"/>
              <a:t>Begin </a:t>
            </a:r>
            <a:r>
              <a:rPr lang="nl-NL" sz="1100" dirty="0"/>
              <a:t>(Wat was je aan het doen? Sport/beweging? Rust? Begin met overslag? Bukken/hurken? Stress?)</a:t>
            </a:r>
          </a:p>
          <a:p>
            <a:pPr>
              <a:lnSpc>
                <a:spcPct val="100000"/>
              </a:lnSpc>
            </a:pPr>
            <a:r>
              <a:rPr lang="nl-NL" sz="1100" b="1" dirty="0"/>
              <a:t>Einde</a:t>
            </a:r>
            <a:r>
              <a:rPr lang="nl-NL" sz="1100" dirty="0"/>
              <a:t> (Plotseling einde? Langzaam minder snel? Wat hielp om het te laten stoppen? Spontaan einde? Flauwvallen?)</a:t>
            </a:r>
          </a:p>
          <a:p>
            <a:pPr>
              <a:lnSpc>
                <a:spcPct val="100000"/>
              </a:lnSpc>
            </a:pPr>
            <a:r>
              <a:rPr lang="nl-NL" sz="1100" b="1" dirty="0"/>
              <a:t>Ademhaling</a:t>
            </a:r>
            <a:r>
              <a:rPr lang="nl-NL" sz="1100" dirty="0"/>
              <a:t> (Hoe was je ademhaling? Snel? Oppervlakkig? Benauwd?)</a:t>
            </a:r>
          </a:p>
          <a:p>
            <a:pPr>
              <a:lnSpc>
                <a:spcPct val="100000"/>
              </a:lnSpc>
            </a:pPr>
            <a:r>
              <a:rPr lang="nl-NL" sz="1100" b="1" dirty="0"/>
              <a:t>Andere symptomen </a:t>
            </a:r>
            <a:r>
              <a:rPr lang="nl-NL" sz="1100" dirty="0"/>
              <a:t>(misselijk? Tintelingen lippen/vingers? Zweten? Bleek?)</a:t>
            </a:r>
          </a:p>
          <a:p>
            <a:pPr>
              <a:lnSpc>
                <a:spcPct val="100000"/>
              </a:lnSpc>
            </a:pPr>
            <a:r>
              <a:rPr lang="nl-NL" sz="1100" b="1" dirty="0"/>
              <a:t>Bij pijn op de borst </a:t>
            </a:r>
            <a:r>
              <a:rPr lang="nl-NL" sz="1100" dirty="0"/>
              <a:t>(Waar? Met 1 vinger aan te wijzen? Bij drukken op die plek ook pijnlijk? Ook in kaak of arm?)</a:t>
            </a:r>
          </a:p>
          <a:p>
            <a:pPr>
              <a:lnSpc>
                <a:spcPct val="100000"/>
              </a:lnSpc>
            </a:pPr>
            <a:r>
              <a:rPr lang="nl-NL" sz="1100" b="1" dirty="0"/>
              <a:t>Bij flauwvallen </a:t>
            </a:r>
            <a:r>
              <a:rPr lang="nl-NL" sz="1100" dirty="0"/>
              <a:t>(hoe lang? Zelf bijgekomen? Jezelf opgevangen? Voelde je dit aankomen? Duizelig? Urine verlies? Op tong gebeten?)</a:t>
            </a:r>
          </a:p>
        </p:txBody>
      </p:sp>
    </p:spTree>
    <p:extLst>
      <p:ext uri="{BB962C8B-B14F-4D97-AF65-F5344CB8AC3E}">
        <p14:creationId xmlns:p14="http://schemas.microsoft.com/office/powerpoint/2010/main" val="31559181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0" descr="Erasmus MC-Sophia - Drimpy">
            <a:extLst>
              <a:ext uri="{FF2B5EF4-FFF2-40B4-BE49-F238E27FC236}">
                <a16:creationId xmlns:a16="http://schemas.microsoft.com/office/drawing/2014/main" id="{6EE84CB8-5B01-439F-B936-DA77CEDF3D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701" y="4319848"/>
            <a:ext cx="2065500" cy="812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3C8B7BEA-2148-4366-B6A2-6C9646B193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1067" y="-138232"/>
            <a:ext cx="5362420" cy="4458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4EB46444-85B4-4F4B-80A0-4D0B0DD60B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1139" y="4255811"/>
            <a:ext cx="900675" cy="900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14718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7247DF2-A8B4-451C-AB52-40F123A874A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39846A87-3724-4636-9C57-5F6821AF3B4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A731666F-5D3D-49B9-817F-EEE5BFF66F4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Picture 10" descr="Erasmus MC-Sophia - Drimpy">
            <a:extLst>
              <a:ext uri="{FF2B5EF4-FFF2-40B4-BE49-F238E27FC236}">
                <a16:creationId xmlns:a16="http://schemas.microsoft.com/office/drawing/2014/main" id="{6EE84CB8-5B01-439F-B936-DA77CEDF3D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701" y="4319848"/>
            <a:ext cx="2065500" cy="812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4EB46444-85B4-4F4B-80A0-4D0B0DD60B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1139" y="4255811"/>
            <a:ext cx="900675" cy="900675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6B05B7FA-6F28-4B4E-A9BB-B18E9B771B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7305" y="1314105"/>
            <a:ext cx="2254217" cy="1826062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7AF08FB4-BFA8-4179-ABB5-E1A4D3FA3C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92054" y="1427086"/>
            <a:ext cx="2638517" cy="1832304"/>
          </a:xfrm>
          <a:prstGeom prst="rect">
            <a:avLst/>
          </a:prstGeom>
        </p:spPr>
      </p:pic>
      <p:pic>
        <p:nvPicPr>
          <p:cNvPr id="1026" name="Picture 2" descr="It's Electric!: The Cardiac Conduction System">
            <a:extLst>
              <a:ext uri="{FF2B5EF4-FFF2-40B4-BE49-F238E27FC236}">
                <a16:creationId xmlns:a16="http://schemas.microsoft.com/office/drawing/2014/main" id="{7E5B4112-FEDF-4BCD-9FC4-D4F35B6586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6698" y="547822"/>
            <a:ext cx="2258680" cy="2291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6" name="Rechte verbindingslijn met pijl 15">
            <a:extLst>
              <a:ext uri="{FF2B5EF4-FFF2-40B4-BE49-F238E27FC236}">
                <a16:creationId xmlns:a16="http://schemas.microsoft.com/office/drawing/2014/main" id="{41629B26-1AAA-42F8-BBF1-EFF9B65B68BC}"/>
              </a:ext>
            </a:extLst>
          </p:cNvPr>
          <p:cNvCxnSpPr>
            <a:cxnSpLocks/>
          </p:cNvCxnSpPr>
          <p:nvPr/>
        </p:nvCxnSpPr>
        <p:spPr>
          <a:xfrm>
            <a:off x="5232503" y="1414447"/>
            <a:ext cx="507283" cy="45055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4" name="Rechte verbindingslijn met pijl 13">
            <a:extLst>
              <a:ext uri="{FF2B5EF4-FFF2-40B4-BE49-F238E27FC236}">
                <a16:creationId xmlns:a16="http://schemas.microsoft.com/office/drawing/2014/main" id="{A30F9838-B714-4F32-96EE-6C7045F1254D}"/>
              </a:ext>
            </a:extLst>
          </p:cNvPr>
          <p:cNvCxnSpPr/>
          <p:nvPr/>
        </p:nvCxnSpPr>
        <p:spPr>
          <a:xfrm flipH="1">
            <a:off x="3099757" y="1427086"/>
            <a:ext cx="453883" cy="44235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382137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7247DF2-A8B4-451C-AB52-40F123A874A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39846A87-3724-4636-9C57-5F6821AF3B4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A731666F-5D3D-49B9-817F-EEE5BFF66F4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Picture 10" descr="Erasmus MC-Sophia - Drimpy">
            <a:extLst>
              <a:ext uri="{FF2B5EF4-FFF2-40B4-BE49-F238E27FC236}">
                <a16:creationId xmlns:a16="http://schemas.microsoft.com/office/drawing/2014/main" id="{6EE84CB8-5B01-439F-B936-DA77CEDF3D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701" y="4319848"/>
            <a:ext cx="2065500" cy="812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4EB46444-85B4-4F4B-80A0-4D0B0DD60B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1139" y="4231603"/>
            <a:ext cx="900675" cy="900675"/>
          </a:xfrm>
          <a:prstGeom prst="rect">
            <a:avLst/>
          </a:prstGeom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A650FDF0-49EA-4B8C-BD2F-5DFC1B77C55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2379" y="521566"/>
            <a:ext cx="6339242" cy="3146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24165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7247DF2-A8B4-451C-AB52-40F123A874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1701" y="942026"/>
            <a:ext cx="8298000" cy="533400"/>
          </a:xfrm>
        </p:spPr>
        <p:txBody>
          <a:bodyPr/>
          <a:lstStyle/>
          <a:p>
            <a:r>
              <a:rPr lang="nl-NL" dirty="0"/>
              <a:t>Hartkloppingen</a:t>
            </a:r>
          </a:p>
        </p:txBody>
      </p:sp>
      <p:pic>
        <p:nvPicPr>
          <p:cNvPr id="5" name="Picture 10" descr="Erasmus MC-Sophia - Drimpy">
            <a:extLst>
              <a:ext uri="{FF2B5EF4-FFF2-40B4-BE49-F238E27FC236}">
                <a16:creationId xmlns:a16="http://schemas.microsoft.com/office/drawing/2014/main" id="{6EE84CB8-5B01-439F-B936-DA77CEDF3D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701" y="4319848"/>
            <a:ext cx="2065500" cy="812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4EB46444-85B4-4F4B-80A0-4D0B0DD60B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1139" y="4255811"/>
            <a:ext cx="900675" cy="900675"/>
          </a:xfrm>
          <a:prstGeom prst="rect">
            <a:avLst/>
          </a:prstGeom>
        </p:spPr>
      </p:pic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id="{EBDEA766-5F4C-4681-A119-CD1C0BB119B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88850" y="1475426"/>
            <a:ext cx="5513273" cy="2726048"/>
          </a:xfrm>
        </p:spPr>
        <p:txBody>
          <a:bodyPr/>
          <a:lstStyle/>
          <a:p>
            <a:r>
              <a:rPr lang="nl-NL" dirty="0"/>
              <a:t>Zeer frequent bij (gezonde) kinderen, exacte getallen ontbreken literatuur</a:t>
            </a:r>
          </a:p>
          <a:p>
            <a:endParaRPr lang="nl-NL" dirty="0"/>
          </a:p>
          <a:p>
            <a:r>
              <a:rPr lang="nl-NL" dirty="0"/>
              <a:t>Lijst van mogelijke oorzaken is lang; </a:t>
            </a:r>
          </a:p>
          <a:p>
            <a:r>
              <a:rPr lang="nl-NL" sz="1400" dirty="0"/>
              <a:t>Bij kinderen veel minder vaak dan bij volwassenen oorzaak vanuit het hart;</a:t>
            </a:r>
          </a:p>
          <a:p>
            <a:endParaRPr lang="nl-NL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57307726-4D38-4A76-A491-94F67C3802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2123" y="1024627"/>
            <a:ext cx="2320833" cy="3231184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A53D52D4-1646-491A-9164-BD59D6A595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62539" y="1381468"/>
            <a:ext cx="1897399" cy="3435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34834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AD244373-0021-4834-89FA-25285EC4E8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46000" y="1651183"/>
            <a:ext cx="6784964" cy="2144564"/>
          </a:xfrm>
        </p:spPr>
        <p:txBody>
          <a:bodyPr/>
          <a:lstStyle/>
          <a:p>
            <a:r>
              <a:rPr lang="nl-NL" b="1" dirty="0" err="1"/>
              <a:t>Cardiac</a:t>
            </a:r>
            <a:r>
              <a:rPr lang="nl-NL" b="1" dirty="0"/>
              <a:t> awareness </a:t>
            </a:r>
            <a:r>
              <a:rPr lang="nl-NL" dirty="0"/>
              <a:t>– bewust zijn van kloppen van het hart</a:t>
            </a:r>
          </a:p>
          <a:p>
            <a:r>
              <a:rPr lang="nl-NL" dirty="0"/>
              <a:t> </a:t>
            </a:r>
            <a:r>
              <a:rPr lang="nl-NL" dirty="0" err="1"/>
              <a:t>Cardioceptie</a:t>
            </a:r>
            <a:r>
              <a:rPr lang="nl-NL" dirty="0"/>
              <a:t> – via zenuwen in het hart, via zenuwstelsel, hersenstam verder naar brein. Voelen van het hart</a:t>
            </a:r>
          </a:p>
          <a:p>
            <a:endParaRPr lang="nl-NL" dirty="0"/>
          </a:p>
          <a:p>
            <a:r>
              <a:rPr lang="nl-NL" dirty="0"/>
              <a:t>Toename in adolescenten leeftijd en ook afhankelijk van lichaamsgewicht en lengte</a:t>
            </a:r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8ECD2E10-FCAC-4B17-953C-B856A7721C8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/>
              <a:t>Hartkloppingen</a:t>
            </a:r>
          </a:p>
        </p:txBody>
      </p:sp>
      <p:pic>
        <p:nvPicPr>
          <p:cNvPr id="5" name="Picture 10" descr="Erasmus MC-Sophia - Drimpy">
            <a:extLst>
              <a:ext uri="{FF2B5EF4-FFF2-40B4-BE49-F238E27FC236}">
                <a16:creationId xmlns:a16="http://schemas.microsoft.com/office/drawing/2014/main" id="{6880F609-6268-489A-A73F-91494766FC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701" y="4319848"/>
            <a:ext cx="2065500" cy="812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599EC335-64EA-4E5F-915E-220EFF6852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1139" y="4255811"/>
            <a:ext cx="900675" cy="900675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C80A1D69-AE2E-4821-A14F-D6EFD7F777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96685" y="1549636"/>
            <a:ext cx="1834449" cy="2044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67825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AD244373-0021-4834-89FA-25285EC4E8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46000" y="1651183"/>
            <a:ext cx="8033840" cy="2144564"/>
          </a:xfrm>
        </p:spPr>
        <p:txBody>
          <a:bodyPr/>
          <a:lstStyle/>
          <a:p>
            <a:r>
              <a:rPr lang="nl-NL" dirty="0"/>
              <a:t>Hart of niet? (zeker belangrijk bij kinderen met aangeboren hartafwijkingen)</a:t>
            </a:r>
          </a:p>
          <a:p>
            <a:endParaRPr lang="nl-NL" dirty="0"/>
          </a:p>
          <a:p>
            <a:endParaRPr lang="nl-NL" dirty="0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8ECD2E10-FCAC-4B17-953C-B856A7721C8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/>
              <a:t>Hartkloppingen</a:t>
            </a:r>
          </a:p>
        </p:txBody>
      </p:sp>
      <p:pic>
        <p:nvPicPr>
          <p:cNvPr id="5" name="Picture 10" descr="Erasmus MC-Sophia - Drimpy">
            <a:extLst>
              <a:ext uri="{FF2B5EF4-FFF2-40B4-BE49-F238E27FC236}">
                <a16:creationId xmlns:a16="http://schemas.microsoft.com/office/drawing/2014/main" id="{6DD79179-3924-4DA3-8FA0-3112081564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701" y="4319848"/>
            <a:ext cx="2065500" cy="812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B7FCD64C-2B47-4DC1-A51F-69584C6434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1139" y="4255811"/>
            <a:ext cx="900675" cy="900675"/>
          </a:xfrm>
          <a:prstGeom prst="rect">
            <a:avLst/>
          </a:prstGeom>
        </p:spPr>
      </p:pic>
      <p:sp>
        <p:nvSpPr>
          <p:cNvPr id="8" name="Tijdelijke aanduiding voor tekst 3">
            <a:extLst>
              <a:ext uri="{FF2B5EF4-FFF2-40B4-BE49-F238E27FC236}">
                <a16:creationId xmlns:a16="http://schemas.microsoft.com/office/drawing/2014/main" id="{91C79565-5055-40F4-AE20-7B6E86BCDEDF}"/>
              </a:ext>
            </a:extLst>
          </p:cNvPr>
          <p:cNvSpPr txBox="1">
            <a:spLocks/>
          </p:cNvSpPr>
          <p:nvPr/>
        </p:nvSpPr>
        <p:spPr>
          <a:xfrm>
            <a:off x="5254168" y="2828687"/>
            <a:ext cx="1498845" cy="44283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ts val="2500"/>
              </a:lnSpc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47700" indent="-325438" algn="l" defTabSz="914400" rtl="0" eaLnBrk="1" latinLnBrk="0" hangingPunct="1">
              <a:lnSpc>
                <a:spcPts val="2500"/>
              </a:lnSpc>
              <a:spcBef>
                <a:spcPts val="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69963" indent="-323850" algn="l" defTabSz="914400" rtl="0" eaLnBrk="1" latinLnBrk="0" hangingPunct="1">
              <a:lnSpc>
                <a:spcPts val="2500"/>
              </a:lnSpc>
              <a:spcBef>
                <a:spcPts val="0"/>
              </a:spcBef>
              <a:buClr>
                <a:schemeClr val="tx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93813" indent="-322263" algn="l" defTabSz="914400" rtl="0" eaLnBrk="1" latinLnBrk="0" hangingPunct="1">
              <a:lnSpc>
                <a:spcPts val="2500"/>
              </a:lnSpc>
              <a:spcBef>
                <a:spcPts val="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19250" indent="-323850" algn="l" defTabSz="914400" rtl="0" eaLnBrk="1" latinLnBrk="0" hangingPunct="1">
              <a:lnSpc>
                <a:spcPts val="2500"/>
              </a:lnSpc>
              <a:spcBef>
                <a:spcPts val="0"/>
              </a:spcBef>
              <a:buClr>
                <a:schemeClr val="tx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dirty="0">
                <a:solidFill>
                  <a:schemeClr val="tx2">
                    <a:lumMod val="60000"/>
                    <a:lumOff val="40000"/>
                  </a:schemeClr>
                </a:solidFill>
              </a:rPr>
              <a:t>Flauwvallen?</a:t>
            </a:r>
          </a:p>
          <a:p>
            <a:endParaRPr lang="nl-NL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endParaRPr lang="nl-NL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9" name="Tijdelijke aanduiding voor tekst 3">
            <a:extLst>
              <a:ext uri="{FF2B5EF4-FFF2-40B4-BE49-F238E27FC236}">
                <a16:creationId xmlns:a16="http://schemas.microsoft.com/office/drawing/2014/main" id="{474F1B8C-2B3C-4F57-B95A-A846FCC09DA3}"/>
              </a:ext>
            </a:extLst>
          </p:cNvPr>
          <p:cNvSpPr txBox="1">
            <a:spLocks/>
          </p:cNvSpPr>
          <p:nvPr/>
        </p:nvSpPr>
        <p:spPr>
          <a:xfrm>
            <a:off x="1747377" y="2734324"/>
            <a:ext cx="2295875" cy="44283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ts val="2500"/>
              </a:lnSpc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47700" indent="-325438" algn="l" defTabSz="914400" rtl="0" eaLnBrk="1" latinLnBrk="0" hangingPunct="1">
              <a:lnSpc>
                <a:spcPts val="2500"/>
              </a:lnSpc>
              <a:spcBef>
                <a:spcPts val="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69963" indent="-323850" algn="l" defTabSz="914400" rtl="0" eaLnBrk="1" latinLnBrk="0" hangingPunct="1">
              <a:lnSpc>
                <a:spcPts val="2500"/>
              </a:lnSpc>
              <a:spcBef>
                <a:spcPts val="0"/>
              </a:spcBef>
              <a:buClr>
                <a:schemeClr val="tx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93813" indent="-322263" algn="l" defTabSz="914400" rtl="0" eaLnBrk="1" latinLnBrk="0" hangingPunct="1">
              <a:lnSpc>
                <a:spcPts val="2500"/>
              </a:lnSpc>
              <a:spcBef>
                <a:spcPts val="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19250" indent="-323850" algn="l" defTabSz="914400" rtl="0" eaLnBrk="1" latinLnBrk="0" hangingPunct="1">
              <a:lnSpc>
                <a:spcPts val="2500"/>
              </a:lnSpc>
              <a:spcBef>
                <a:spcPts val="0"/>
              </a:spcBef>
              <a:buClr>
                <a:schemeClr val="tx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dirty="0">
                <a:solidFill>
                  <a:schemeClr val="tx2">
                    <a:lumMod val="60000"/>
                    <a:lumOff val="40000"/>
                  </a:schemeClr>
                </a:solidFill>
              </a:rPr>
              <a:t>Hoe lang? Hoe vaak?</a:t>
            </a:r>
          </a:p>
          <a:p>
            <a:endParaRPr lang="nl-NL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endParaRPr lang="nl-NL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0" name="Tijdelijke aanduiding voor tekst 3">
            <a:extLst>
              <a:ext uri="{FF2B5EF4-FFF2-40B4-BE49-F238E27FC236}">
                <a16:creationId xmlns:a16="http://schemas.microsoft.com/office/drawing/2014/main" id="{200FE1B8-CC81-4839-98E0-1C0672FC6F8B}"/>
              </a:ext>
            </a:extLst>
          </p:cNvPr>
          <p:cNvSpPr txBox="1">
            <a:spLocks/>
          </p:cNvSpPr>
          <p:nvPr/>
        </p:nvSpPr>
        <p:spPr>
          <a:xfrm>
            <a:off x="1134818" y="3198383"/>
            <a:ext cx="2295875" cy="44283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ts val="2500"/>
              </a:lnSpc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47700" indent="-325438" algn="l" defTabSz="914400" rtl="0" eaLnBrk="1" latinLnBrk="0" hangingPunct="1">
              <a:lnSpc>
                <a:spcPts val="2500"/>
              </a:lnSpc>
              <a:spcBef>
                <a:spcPts val="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69963" indent="-323850" algn="l" defTabSz="914400" rtl="0" eaLnBrk="1" latinLnBrk="0" hangingPunct="1">
              <a:lnSpc>
                <a:spcPts val="2500"/>
              </a:lnSpc>
              <a:spcBef>
                <a:spcPts val="0"/>
              </a:spcBef>
              <a:buClr>
                <a:schemeClr val="tx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93813" indent="-322263" algn="l" defTabSz="914400" rtl="0" eaLnBrk="1" latinLnBrk="0" hangingPunct="1">
              <a:lnSpc>
                <a:spcPts val="2500"/>
              </a:lnSpc>
              <a:spcBef>
                <a:spcPts val="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19250" indent="-323850" algn="l" defTabSz="914400" rtl="0" eaLnBrk="1" latinLnBrk="0" hangingPunct="1">
              <a:lnSpc>
                <a:spcPts val="2500"/>
              </a:lnSpc>
              <a:spcBef>
                <a:spcPts val="0"/>
              </a:spcBef>
              <a:buClr>
                <a:schemeClr val="tx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dirty="0"/>
              <a:t>Pijn?</a:t>
            </a:r>
          </a:p>
          <a:p>
            <a:endParaRPr lang="nl-NL" dirty="0"/>
          </a:p>
          <a:p>
            <a:endParaRPr lang="nl-NL" dirty="0"/>
          </a:p>
        </p:txBody>
      </p:sp>
      <p:sp>
        <p:nvSpPr>
          <p:cNvPr id="11" name="Tijdelijke aanduiding voor tekst 3">
            <a:extLst>
              <a:ext uri="{FF2B5EF4-FFF2-40B4-BE49-F238E27FC236}">
                <a16:creationId xmlns:a16="http://schemas.microsoft.com/office/drawing/2014/main" id="{8328F5CC-8EA6-4690-9A21-43B1120108E8}"/>
              </a:ext>
            </a:extLst>
          </p:cNvPr>
          <p:cNvSpPr txBox="1">
            <a:spLocks/>
          </p:cNvSpPr>
          <p:nvPr/>
        </p:nvSpPr>
        <p:spPr>
          <a:xfrm>
            <a:off x="2958293" y="3352914"/>
            <a:ext cx="2295875" cy="44283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ts val="2500"/>
              </a:lnSpc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47700" indent="-325438" algn="l" defTabSz="914400" rtl="0" eaLnBrk="1" latinLnBrk="0" hangingPunct="1">
              <a:lnSpc>
                <a:spcPts val="2500"/>
              </a:lnSpc>
              <a:spcBef>
                <a:spcPts val="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69963" indent="-323850" algn="l" defTabSz="914400" rtl="0" eaLnBrk="1" latinLnBrk="0" hangingPunct="1">
              <a:lnSpc>
                <a:spcPts val="2500"/>
              </a:lnSpc>
              <a:spcBef>
                <a:spcPts val="0"/>
              </a:spcBef>
              <a:buClr>
                <a:schemeClr val="tx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93813" indent="-322263" algn="l" defTabSz="914400" rtl="0" eaLnBrk="1" latinLnBrk="0" hangingPunct="1">
              <a:lnSpc>
                <a:spcPts val="2500"/>
              </a:lnSpc>
              <a:spcBef>
                <a:spcPts val="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19250" indent="-323850" algn="l" defTabSz="914400" rtl="0" eaLnBrk="1" latinLnBrk="0" hangingPunct="1">
              <a:lnSpc>
                <a:spcPts val="2500"/>
              </a:lnSpc>
              <a:spcBef>
                <a:spcPts val="0"/>
              </a:spcBef>
              <a:buClr>
                <a:schemeClr val="tx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dirty="0"/>
              <a:t>Ziek?</a:t>
            </a:r>
          </a:p>
          <a:p>
            <a:endParaRPr lang="nl-NL" dirty="0"/>
          </a:p>
          <a:p>
            <a:endParaRPr lang="nl-NL" dirty="0"/>
          </a:p>
        </p:txBody>
      </p:sp>
      <p:sp>
        <p:nvSpPr>
          <p:cNvPr id="12" name="Tijdelijke aanduiding voor tekst 3">
            <a:extLst>
              <a:ext uri="{FF2B5EF4-FFF2-40B4-BE49-F238E27FC236}">
                <a16:creationId xmlns:a16="http://schemas.microsoft.com/office/drawing/2014/main" id="{D6DB7CFA-D286-4023-9FC3-858AEAB2B474}"/>
              </a:ext>
            </a:extLst>
          </p:cNvPr>
          <p:cNvSpPr txBox="1">
            <a:spLocks/>
          </p:cNvSpPr>
          <p:nvPr/>
        </p:nvSpPr>
        <p:spPr>
          <a:xfrm>
            <a:off x="4294293" y="3225860"/>
            <a:ext cx="2576969" cy="44283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ts val="2500"/>
              </a:lnSpc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47700" indent="-325438" algn="l" defTabSz="914400" rtl="0" eaLnBrk="1" latinLnBrk="0" hangingPunct="1">
              <a:lnSpc>
                <a:spcPts val="2500"/>
              </a:lnSpc>
              <a:spcBef>
                <a:spcPts val="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69963" indent="-323850" algn="l" defTabSz="914400" rtl="0" eaLnBrk="1" latinLnBrk="0" hangingPunct="1">
              <a:lnSpc>
                <a:spcPts val="2500"/>
              </a:lnSpc>
              <a:spcBef>
                <a:spcPts val="0"/>
              </a:spcBef>
              <a:buClr>
                <a:schemeClr val="tx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93813" indent="-322263" algn="l" defTabSz="914400" rtl="0" eaLnBrk="1" latinLnBrk="0" hangingPunct="1">
              <a:lnSpc>
                <a:spcPts val="2500"/>
              </a:lnSpc>
              <a:spcBef>
                <a:spcPts val="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19250" indent="-323850" algn="l" defTabSz="914400" rtl="0" eaLnBrk="1" latinLnBrk="0" hangingPunct="1">
              <a:lnSpc>
                <a:spcPts val="2500"/>
              </a:lnSpc>
              <a:spcBef>
                <a:spcPts val="0"/>
              </a:spcBef>
              <a:buClr>
                <a:schemeClr val="tx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dirty="0">
                <a:solidFill>
                  <a:schemeClr val="tx2">
                    <a:lumMod val="75000"/>
                  </a:schemeClr>
                </a:solidFill>
              </a:rPr>
              <a:t>Plotseling begin/einde?</a:t>
            </a:r>
          </a:p>
          <a:p>
            <a:endParaRPr lang="nl-NL" dirty="0">
              <a:solidFill>
                <a:schemeClr val="tx2">
                  <a:lumMod val="75000"/>
                </a:schemeClr>
              </a:solidFill>
            </a:endParaRPr>
          </a:p>
          <a:p>
            <a:endParaRPr lang="nl-NL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3" name="Tijdelijke aanduiding voor tekst 3">
            <a:extLst>
              <a:ext uri="{FF2B5EF4-FFF2-40B4-BE49-F238E27FC236}">
                <a16:creationId xmlns:a16="http://schemas.microsoft.com/office/drawing/2014/main" id="{F6F2650F-1003-433C-AD87-E99567710B6F}"/>
              </a:ext>
            </a:extLst>
          </p:cNvPr>
          <p:cNvSpPr txBox="1">
            <a:spLocks/>
          </p:cNvSpPr>
          <p:nvPr/>
        </p:nvSpPr>
        <p:spPr>
          <a:xfrm>
            <a:off x="6248686" y="2473732"/>
            <a:ext cx="2295875" cy="44283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ts val="2500"/>
              </a:lnSpc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47700" indent="-325438" algn="l" defTabSz="914400" rtl="0" eaLnBrk="1" latinLnBrk="0" hangingPunct="1">
              <a:lnSpc>
                <a:spcPts val="2500"/>
              </a:lnSpc>
              <a:spcBef>
                <a:spcPts val="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69963" indent="-323850" algn="l" defTabSz="914400" rtl="0" eaLnBrk="1" latinLnBrk="0" hangingPunct="1">
              <a:lnSpc>
                <a:spcPts val="2500"/>
              </a:lnSpc>
              <a:spcBef>
                <a:spcPts val="0"/>
              </a:spcBef>
              <a:buClr>
                <a:schemeClr val="tx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93813" indent="-322263" algn="l" defTabSz="914400" rtl="0" eaLnBrk="1" latinLnBrk="0" hangingPunct="1">
              <a:lnSpc>
                <a:spcPts val="2500"/>
              </a:lnSpc>
              <a:spcBef>
                <a:spcPts val="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19250" indent="-323850" algn="l" defTabSz="914400" rtl="0" eaLnBrk="1" latinLnBrk="0" hangingPunct="1">
              <a:lnSpc>
                <a:spcPts val="2500"/>
              </a:lnSpc>
              <a:spcBef>
                <a:spcPts val="0"/>
              </a:spcBef>
              <a:buClr>
                <a:schemeClr val="tx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dirty="0">
                <a:solidFill>
                  <a:schemeClr val="tx2">
                    <a:lumMod val="75000"/>
                  </a:schemeClr>
                </a:solidFill>
              </a:rPr>
              <a:t>Andere symptomen?</a:t>
            </a:r>
          </a:p>
          <a:p>
            <a:endParaRPr lang="nl-NL" dirty="0">
              <a:solidFill>
                <a:schemeClr val="tx2">
                  <a:lumMod val="75000"/>
                </a:schemeClr>
              </a:solidFill>
            </a:endParaRPr>
          </a:p>
          <a:p>
            <a:endParaRPr lang="nl-NL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4" name="Tijdelijke aanduiding voor tekst 3">
            <a:extLst>
              <a:ext uri="{FF2B5EF4-FFF2-40B4-BE49-F238E27FC236}">
                <a16:creationId xmlns:a16="http://schemas.microsoft.com/office/drawing/2014/main" id="{91E8EE3D-FAF9-46EB-A87B-91BEC31D2395}"/>
              </a:ext>
            </a:extLst>
          </p:cNvPr>
          <p:cNvSpPr txBox="1">
            <a:spLocks/>
          </p:cNvSpPr>
          <p:nvPr/>
        </p:nvSpPr>
        <p:spPr>
          <a:xfrm>
            <a:off x="3783192" y="2350333"/>
            <a:ext cx="2295875" cy="44283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ts val="2500"/>
              </a:lnSpc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47700" indent="-325438" algn="l" defTabSz="914400" rtl="0" eaLnBrk="1" latinLnBrk="0" hangingPunct="1">
              <a:lnSpc>
                <a:spcPts val="2500"/>
              </a:lnSpc>
              <a:spcBef>
                <a:spcPts val="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69963" indent="-323850" algn="l" defTabSz="914400" rtl="0" eaLnBrk="1" latinLnBrk="0" hangingPunct="1">
              <a:lnSpc>
                <a:spcPts val="2500"/>
              </a:lnSpc>
              <a:spcBef>
                <a:spcPts val="0"/>
              </a:spcBef>
              <a:buClr>
                <a:schemeClr val="tx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93813" indent="-322263" algn="l" defTabSz="914400" rtl="0" eaLnBrk="1" latinLnBrk="0" hangingPunct="1">
              <a:lnSpc>
                <a:spcPts val="2500"/>
              </a:lnSpc>
              <a:spcBef>
                <a:spcPts val="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19250" indent="-323850" algn="l" defTabSz="914400" rtl="0" eaLnBrk="1" latinLnBrk="0" hangingPunct="1">
              <a:lnSpc>
                <a:spcPts val="2500"/>
              </a:lnSpc>
              <a:spcBef>
                <a:spcPts val="0"/>
              </a:spcBef>
              <a:buClr>
                <a:schemeClr val="tx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dirty="0">
                <a:solidFill>
                  <a:schemeClr val="accent3">
                    <a:lumMod val="50000"/>
                  </a:schemeClr>
                </a:solidFill>
              </a:rPr>
              <a:t>Hoe snel? Te tellen?</a:t>
            </a:r>
          </a:p>
          <a:p>
            <a:endParaRPr lang="nl-NL" dirty="0">
              <a:solidFill>
                <a:schemeClr val="accent3">
                  <a:lumMod val="50000"/>
                </a:schemeClr>
              </a:solidFill>
            </a:endParaRPr>
          </a:p>
          <a:p>
            <a:endParaRPr lang="nl-NL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5" name="Tijdelijke aanduiding voor tekst 3">
            <a:extLst>
              <a:ext uri="{FF2B5EF4-FFF2-40B4-BE49-F238E27FC236}">
                <a16:creationId xmlns:a16="http://schemas.microsoft.com/office/drawing/2014/main" id="{931D1D76-88F3-41BD-BB11-FBF571B625A4}"/>
              </a:ext>
            </a:extLst>
          </p:cNvPr>
          <p:cNvSpPr txBox="1">
            <a:spLocks/>
          </p:cNvSpPr>
          <p:nvPr/>
        </p:nvSpPr>
        <p:spPr>
          <a:xfrm>
            <a:off x="303913" y="2235656"/>
            <a:ext cx="3144000" cy="44283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ts val="2500"/>
              </a:lnSpc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47700" indent="-325438" algn="l" defTabSz="914400" rtl="0" eaLnBrk="1" latinLnBrk="0" hangingPunct="1">
              <a:lnSpc>
                <a:spcPts val="2500"/>
              </a:lnSpc>
              <a:spcBef>
                <a:spcPts val="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69963" indent="-323850" algn="l" defTabSz="914400" rtl="0" eaLnBrk="1" latinLnBrk="0" hangingPunct="1">
              <a:lnSpc>
                <a:spcPts val="2500"/>
              </a:lnSpc>
              <a:spcBef>
                <a:spcPts val="0"/>
              </a:spcBef>
              <a:buClr>
                <a:schemeClr val="tx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93813" indent="-322263" algn="l" defTabSz="914400" rtl="0" eaLnBrk="1" latinLnBrk="0" hangingPunct="1">
              <a:lnSpc>
                <a:spcPts val="2500"/>
              </a:lnSpc>
              <a:spcBef>
                <a:spcPts val="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19250" indent="-323850" algn="l" defTabSz="914400" rtl="0" eaLnBrk="1" latinLnBrk="0" hangingPunct="1">
              <a:lnSpc>
                <a:spcPts val="2500"/>
              </a:lnSpc>
              <a:spcBef>
                <a:spcPts val="0"/>
              </a:spcBef>
              <a:buClr>
                <a:schemeClr val="tx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dirty="0"/>
              <a:t>Regelmatig? Onregelmatig?</a:t>
            </a:r>
          </a:p>
          <a:p>
            <a:endParaRPr lang="nl-NL" dirty="0"/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2883222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7247DF2-A8B4-451C-AB52-40F123A874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1701" y="942026"/>
            <a:ext cx="8298000" cy="533400"/>
          </a:xfrm>
        </p:spPr>
        <p:txBody>
          <a:bodyPr/>
          <a:lstStyle/>
          <a:p>
            <a:r>
              <a:rPr lang="nl-NL" dirty="0"/>
              <a:t>Wat is een normaal ritme? Frequentie?</a:t>
            </a:r>
          </a:p>
        </p:txBody>
      </p:sp>
      <p:pic>
        <p:nvPicPr>
          <p:cNvPr id="5" name="Picture 10" descr="Erasmus MC-Sophia - Drimpy">
            <a:extLst>
              <a:ext uri="{FF2B5EF4-FFF2-40B4-BE49-F238E27FC236}">
                <a16:creationId xmlns:a16="http://schemas.microsoft.com/office/drawing/2014/main" id="{6EE84CB8-5B01-439F-B936-DA77CEDF3D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701" y="4319848"/>
            <a:ext cx="2065500" cy="812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4EB46444-85B4-4F4B-80A0-4D0B0DD60B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1139" y="4255811"/>
            <a:ext cx="900675" cy="900675"/>
          </a:xfrm>
          <a:prstGeom prst="rect">
            <a:avLst/>
          </a:prstGeom>
        </p:spPr>
      </p:pic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id="{EBDEA766-5F4C-4681-A119-CD1C0BB119B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88850" y="1475426"/>
            <a:ext cx="5891350" cy="2099624"/>
          </a:xfrm>
        </p:spPr>
        <p:txBody>
          <a:bodyPr/>
          <a:lstStyle/>
          <a:p>
            <a:endParaRPr lang="nl-NL" dirty="0"/>
          </a:p>
          <a:p>
            <a:r>
              <a:rPr lang="nl-NL" dirty="0"/>
              <a:t>220/min normaal?</a:t>
            </a:r>
          </a:p>
          <a:p>
            <a:endParaRPr lang="nl-NL" dirty="0"/>
          </a:p>
          <a:p>
            <a:endParaRPr lang="nl-NL" dirty="0"/>
          </a:p>
          <a:p>
            <a:r>
              <a:rPr lang="nl-NL" dirty="0"/>
              <a:t>			</a:t>
            </a:r>
          </a:p>
          <a:p>
            <a:r>
              <a:rPr lang="nl-NL" dirty="0"/>
              <a:t>			140/min normaal? </a:t>
            </a:r>
          </a:p>
        </p:txBody>
      </p:sp>
    </p:spTree>
    <p:extLst>
      <p:ext uri="{BB962C8B-B14F-4D97-AF65-F5344CB8AC3E}">
        <p14:creationId xmlns:p14="http://schemas.microsoft.com/office/powerpoint/2010/main" val="1717702075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Theme">
  <a:themeElements>
    <a:clrScheme name="Radboudumc">
      <a:dk1>
        <a:srgbClr val="000000"/>
      </a:dk1>
      <a:lt1>
        <a:sysClr val="window" lastClr="FFFFFF"/>
      </a:lt1>
      <a:dk2>
        <a:srgbClr val="00AFDC"/>
      </a:dk2>
      <a:lt2>
        <a:srgbClr val="FFFFFF"/>
      </a:lt2>
      <a:accent1>
        <a:srgbClr val="006991"/>
      </a:accent1>
      <a:accent2>
        <a:srgbClr val="7FB4C8"/>
      </a:accent2>
      <a:accent3>
        <a:srgbClr val="00AFDC"/>
      </a:accent3>
      <a:accent4>
        <a:srgbClr val="7FD7ED"/>
      </a:accent4>
      <a:accent5>
        <a:srgbClr val="CCCCCC"/>
      </a:accent5>
      <a:accent6>
        <a:srgbClr val="E6E6E6"/>
      </a:accent6>
      <a:hlink>
        <a:srgbClr val="000000"/>
      </a:hlink>
      <a:folHlink>
        <a:srgbClr val="00AFDC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fault Theme" id="{010D9F1C-6723-4403-8A0F-7B7B87DEFB83}" vid="{734C3750-47CD-4789-BCDB-5284B5D107A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Default Theme</Template>
  <TotalTime>753</TotalTime>
  <Words>750</Words>
  <Application>Microsoft Office PowerPoint</Application>
  <PresentationFormat>Diavoorstelling (16:9)</PresentationFormat>
  <Paragraphs>137</Paragraphs>
  <Slides>28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2</vt:i4>
      </vt:variant>
      <vt:variant>
        <vt:lpstr>Thema</vt:lpstr>
      </vt:variant>
      <vt:variant>
        <vt:i4>1</vt:i4>
      </vt:variant>
      <vt:variant>
        <vt:lpstr>Diatitels</vt:lpstr>
      </vt:variant>
      <vt:variant>
        <vt:i4>28</vt:i4>
      </vt:variant>
    </vt:vector>
  </HeadingPairs>
  <TitlesOfParts>
    <vt:vector size="31" baseType="lpstr">
      <vt:lpstr>Arial</vt:lpstr>
      <vt:lpstr>Calibri</vt:lpstr>
      <vt:lpstr>Default Theme</vt:lpstr>
      <vt:lpstr>Mijn hart gaat te keer, maar wat is het nou?</vt:lpstr>
      <vt:lpstr>Wie heeft er wel eens iets gevoeld bij het hart?</vt:lpstr>
      <vt:lpstr>PowerPoint-presentatie</vt:lpstr>
      <vt:lpstr>PowerPoint-presentatie</vt:lpstr>
      <vt:lpstr>PowerPoint-presentatie</vt:lpstr>
      <vt:lpstr>Hartkloppingen</vt:lpstr>
      <vt:lpstr>Hartkloppingen</vt:lpstr>
      <vt:lpstr>Hartkloppingen</vt:lpstr>
      <vt:lpstr>Wat is een normaal ritme? Frequentie?</vt:lpstr>
      <vt:lpstr>Wat is een normaal ritme? Frequentie?</vt:lpstr>
      <vt:lpstr>Wat is een normaal ritme? Frequentie?</vt:lpstr>
      <vt:lpstr>Frequentie / slagen per dag (in rust)</vt:lpstr>
      <vt:lpstr>Overslagen normaal of niet?</vt:lpstr>
      <vt:lpstr>Af en toe een signaal niet doorgeven? </vt:lpstr>
      <vt:lpstr>PowerPoint-presentatie</vt:lpstr>
      <vt:lpstr>PowerPoint-presentatie</vt:lpstr>
      <vt:lpstr>PowerPoint-presentatie</vt:lpstr>
      <vt:lpstr>PowerPoint-presentatie</vt:lpstr>
      <vt:lpstr>PowerPoint-presentatie</vt:lpstr>
      <vt:lpstr>Nieuwe mogelijkheden</vt:lpstr>
      <vt:lpstr>PowerPoint-presentatie</vt:lpstr>
      <vt:lpstr>PowerPoint-presentatie</vt:lpstr>
      <vt:lpstr>PowerPoint-presentatie</vt:lpstr>
      <vt:lpstr>Toekomst / uitdagingen</vt:lpstr>
      <vt:lpstr>Toekomst / uitdagingen</vt:lpstr>
      <vt:lpstr>Take home message</vt:lpstr>
      <vt:lpstr>Vragen? Opmerkingen? Adviezen?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Mijn hart gaat te keer, maar wat is het nou?</dc:title>
  <dc:creator>Boesaard, Ewout</dc:creator>
  <cp:lastModifiedBy>Boesaard, Ewout</cp:lastModifiedBy>
  <cp:revision>34</cp:revision>
  <dcterms:created xsi:type="dcterms:W3CDTF">2023-01-03T09:51:36Z</dcterms:created>
  <dcterms:modified xsi:type="dcterms:W3CDTF">2023-01-11T08:17:31Z</dcterms:modified>
</cp:coreProperties>
</file>